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7" r:id="rId2"/>
    <p:sldId id="279" r:id="rId3"/>
    <p:sldId id="280" r:id="rId4"/>
    <p:sldId id="281" r:id="rId5"/>
    <p:sldId id="287" r:id="rId6"/>
    <p:sldId id="282" r:id="rId7"/>
    <p:sldId id="283" r:id="rId8"/>
    <p:sldId id="284" r:id="rId9"/>
    <p:sldId id="285" r:id="rId10"/>
    <p:sldId id="286" r:id="rId11"/>
    <p:sldId id="265" r:id="rId12"/>
    <p:sldId id="266" r:id="rId13"/>
    <p:sldId id="267" r:id="rId14"/>
    <p:sldId id="268" r:id="rId15"/>
    <p:sldId id="269" r:id="rId16"/>
    <p:sldId id="270" r:id="rId17"/>
    <p:sldId id="271" r:id="rId18"/>
    <p:sldId id="272" r:id="rId19"/>
    <p:sldId id="278" r:id="rId20"/>
    <p:sldId id="288" r:id="rId21"/>
    <p:sldId id="289" r:id="rId22"/>
    <p:sldId id="290" r:id="rId2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167" autoAdjust="0"/>
  </p:normalViewPr>
  <p:slideViewPr>
    <p:cSldViewPr>
      <p:cViewPr varScale="1">
        <p:scale>
          <a:sx n="140" d="100"/>
          <a:sy n="140" d="100"/>
        </p:scale>
        <p:origin x="-275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BC7CF3-55B6-4768-B10A-5663A63EC59B}" type="datetimeFigureOut">
              <a:rPr lang="it-IT" smtClean="0"/>
              <a:pPr/>
              <a:t>29/11/16</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EA5285-F4D3-492E-BDFB-9B240EDF9AFF}" type="slidenum">
              <a:rPr lang="it-IT" smtClean="0"/>
              <a:pPr/>
              <a:t>‹n.›</a:t>
            </a:fld>
            <a:endParaRPr lang="it-IT"/>
          </a:p>
        </p:txBody>
      </p:sp>
    </p:spTree>
    <p:extLst>
      <p:ext uri="{BB962C8B-B14F-4D97-AF65-F5344CB8AC3E}">
        <p14:creationId xmlns:p14="http://schemas.microsoft.com/office/powerpoint/2010/main" val="16132225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81BE04-6F7B-4EB9-8282-0B98190F7C6B}" type="datetimeFigureOut">
              <a:rPr lang="it-IT" smtClean="0"/>
              <a:pPr/>
              <a:t>29/11/16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ADE4F-21FC-4BD7-B288-A174553F86C1}" type="slidenum">
              <a:rPr lang="it-IT" smtClean="0"/>
              <a:pPr/>
              <a:t>‹n.›</a:t>
            </a:fld>
            <a:endParaRPr lang="it-IT"/>
          </a:p>
        </p:txBody>
      </p:sp>
    </p:spTree>
    <p:extLst>
      <p:ext uri="{BB962C8B-B14F-4D97-AF65-F5344CB8AC3E}">
        <p14:creationId xmlns:p14="http://schemas.microsoft.com/office/powerpoint/2010/main" val="2779993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8" name="Rettangolo 7"/>
          <p:cNvSpPr/>
          <p:nvPr/>
        </p:nvSpPr>
        <p:spPr>
          <a:xfrm flipH="1">
            <a:off x="2667000" y="0"/>
            <a:ext cx="6477000" cy="6858000"/>
          </a:xfrm>
          <a:prstGeom prst="rect">
            <a:avLst/>
          </a:prstGeom>
          <a:blipFill>
            <a:blip r:embed="rId2" cstate="email">
              <a:alphaModFix amt="43000"/>
              <a:extLst>
                <a:ext uri="{28A0092B-C50C-407E-A947-70E740481C1C}">
                  <a14:useLocalDpi xmlns:a14="http://schemas.microsoft.com/office/drawing/2010/main"/>
                </a:ext>
              </a:extLst>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ttore 1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olo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it-IT" smtClean="0"/>
              <a:t>Fare clic per modificare lo stile del titolo</a:t>
            </a:r>
            <a:endParaRPr kumimoji="0" lang="en-US"/>
          </a:p>
        </p:txBody>
      </p:sp>
      <p:sp>
        <p:nvSpPr>
          <p:cNvPr id="25" name="Sottotitolo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31" name="Segnaposto data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3221AE7-740C-4C0B-9CBE-2D3A725E5297}" type="datetimeFigureOut">
              <a:rPr lang="it-IT" smtClean="0"/>
              <a:pPr/>
              <a:t>29/11/16</a:t>
            </a:fld>
            <a:endParaRPr lang="it-IT"/>
          </a:p>
        </p:txBody>
      </p:sp>
      <p:sp>
        <p:nvSpPr>
          <p:cNvPr id="18" name="Segnaposto piè di pagina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it-IT"/>
          </a:p>
        </p:txBody>
      </p:sp>
      <p:sp>
        <p:nvSpPr>
          <p:cNvPr id="29" name="Segnaposto numero diapositiva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8873F3C-547C-41C7-B742-4E10E3454608}"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274955"/>
            <a:ext cx="1524000" cy="5851525"/>
          </a:xfrm>
        </p:spPr>
        <p:txBody>
          <a:bodyPr vert="eaVert" ancho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2"/>
            <a:ext cx="60198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242816" y="6557946"/>
            <a:ext cx="2002464" cy="226902"/>
          </a:xfrm>
        </p:spPr>
        <p:txBody>
          <a:bodyPr/>
          <a:lstStyle>
            <a:extLst/>
          </a:lstStyle>
          <a:p>
            <a:fld id="{A3221AE7-740C-4C0B-9CBE-2D3A725E5297}" type="datetimeFigureOut">
              <a:rPr lang="it-IT" smtClean="0"/>
              <a:pPr/>
              <a:t>29/11/16</a:t>
            </a:fld>
            <a:endParaRPr lang="it-IT"/>
          </a:p>
        </p:txBody>
      </p:sp>
      <p:sp>
        <p:nvSpPr>
          <p:cNvPr id="5" name="Segnaposto piè di pagina 4"/>
          <p:cNvSpPr>
            <a:spLocks noGrp="1"/>
          </p:cNvSpPr>
          <p:nvPr>
            <p:ph type="ftr" sz="quarter" idx="11"/>
          </p:nvPr>
        </p:nvSpPr>
        <p:spPr>
          <a:xfrm>
            <a:off x="457200" y="6556248"/>
            <a:ext cx="3657600" cy="228600"/>
          </a:xfrm>
        </p:spPr>
        <p:txBody>
          <a:bodyPr/>
          <a:lstStyle>
            <a:extLst/>
          </a:lstStyle>
          <a:p>
            <a:endParaRPr lang="it-IT"/>
          </a:p>
        </p:txBody>
      </p:sp>
      <p:sp>
        <p:nvSpPr>
          <p:cNvPr id="6" name="Segnaposto numero diapositiva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8873F3C-547C-41C7-B742-4E10E345460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3221AE7-740C-4C0B-9CBE-2D3A725E5297}" type="datetimeFigureOut">
              <a:rPr lang="it-IT" smtClean="0"/>
              <a:pPr/>
              <a:t>29/11/16</a:t>
            </a:fld>
            <a:endParaRPr lang="it-IT"/>
          </a:p>
        </p:txBody>
      </p:sp>
      <p:sp>
        <p:nvSpPr>
          <p:cNvPr id="5" name="Segnaposto piè di pagina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it-IT"/>
          </a:p>
        </p:txBody>
      </p:sp>
      <p:sp>
        <p:nvSpPr>
          <p:cNvPr id="6" name="Segnaposto numero diapositiva 5"/>
          <p:cNvSpPr>
            <a:spLocks noGrp="1"/>
          </p:cNvSpPr>
          <p:nvPr>
            <p:ph type="sldNum" sz="quarter" idx="12"/>
          </p:nvPr>
        </p:nvSpPr>
        <p:spPr>
          <a:xfrm>
            <a:off x="6733952" y="6555112"/>
            <a:ext cx="588336" cy="228600"/>
          </a:xfrm>
        </p:spPr>
        <p:txBody>
          <a:bodyPr/>
          <a:lstStyle>
            <a:extLst/>
          </a:lstStyle>
          <a:p>
            <a:fld id="{D8873F3C-547C-41C7-B742-4E10E3454608}"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nchor="b"/>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solidFill>
                  <a:schemeClr val="tx2"/>
                </a:solidFill>
              </a:defRPr>
            </a:lvl1pPr>
            <a:extLst/>
          </a:lstStyle>
          <a:p>
            <a:fld id="{A3221AE7-740C-4C0B-9CBE-2D3A725E5297}" type="datetimeFigureOut">
              <a:rPr lang="it-IT" smtClean="0"/>
              <a:pPr/>
              <a:t>29/11/16</a:t>
            </a:fld>
            <a:endParaRPr lang="it-IT"/>
          </a:p>
        </p:txBody>
      </p:sp>
      <p:sp>
        <p:nvSpPr>
          <p:cNvPr id="3" name="Segnaposto piè di pagina 2"/>
          <p:cNvSpPr>
            <a:spLocks noGrp="1"/>
          </p:cNvSpPr>
          <p:nvPr>
            <p:ph type="ftr" sz="quarter" idx="11"/>
          </p:nvPr>
        </p:nvSpPr>
        <p:spPr/>
        <p:txBody>
          <a:bodyPr/>
          <a:lstStyle>
            <a:lvl1pPr>
              <a:defRPr>
                <a:solidFill>
                  <a:schemeClr val="tx2"/>
                </a:solidFill>
              </a:defRPr>
            </a:lvl1pPr>
            <a:extLst/>
          </a:lstStyle>
          <a:p>
            <a:endParaRPr lang="it-IT"/>
          </a:p>
        </p:txBody>
      </p:sp>
      <p:sp>
        <p:nvSpPr>
          <p:cNvPr id="4" name="Segnaposto numero diapositiva 3"/>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D8873F3C-547C-41C7-B742-4E10E345460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8" name="Rettangolo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ttangolo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olo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it-IT" smtClean="0"/>
              <a:t>Fare clic per modificare lo stile del titolo</a:t>
            </a:r>
            <a:endParaRPr kumimoji="0" lang="en-US" dirty="0"/>
          </a:p>
        </p:txBody>
      </p:sp>
      <p:sp>
        <p:nvSpPr>
          <p:cNvPr id="4" name="Segnaposto testo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it-IT" smtClean="0"/>
              <a:t>Fare clic per modificare stili del testo dello schema</a:t>
            </a:r>
          </a:p>
        </p:txBody>
      </p:sp>
      <p:sp>
        <p:nvSpPr>
          <p:cNvPr id="5" name="Segnaposto data 4"/>
          <p:cNvSpPr>
            <a:spLocks noGrp="1"/>
          </p:cNvSpPr>
          <p:nvPr>
            <p:ph type="dt" sz="half" idx="10"/>
          </p:nvPr>
        </p:nvSpPr>
        <p:spPr/>
        <p:txBody>
          <a:bodyPr/>
          <a:lstStyle>
            <a:extLst/>
          </a:lstStyle>
          <a:p>
            <a:fld id="{A3221AE7-740C-4C0B-9CBE-2D3A725E5297}" type="datetimeFigureOut">
              <a:rPr lang="it-IT" smtClean="0"/>
              <a:pPr/>
              <a:t>29/11/16</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D8873F3C-547C-41C7-B742-4E10E3454608}" type="slidenum">
              <a:rPr lang="it-IT" smtClean="0"/>
              <a:pPr/>
              <a:t>‹n.›</a:t>
            </a:fld>
            <a:endParaRPr lang="it-IT"/>
          </a:p>
        </p:txBody>
      </p:sp>
      <p:sp>
        <p:nvSpPr>
          <p:cNvPr id="10" name="Segnaposto im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it-IT" smtClean="0"/>
              <a:t>Fare clic sull'icona per inserire un'immagine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9" name="Rettangolo 8"/>
          <p:cNvSpPr/>
          <p:nvPr/>
        </p:nvSpPr>
        <p:spPr>
          <a:xfrm flipH="1">
            <a:off x="8153400" y="0"/>
            <a:ext cx="990600" cy="6858000"/>
          </a:xfrm>
          <a:prstGeom prst="rect">
            <a:avLst/>
          </a:prstGeom>
          <a:blipFill>
            <a:blip r:embed="rId13" cstate="email">
              <a:alphaModFix amt="43000"/>
              <a:extLst>
                <a:ext uri="{28A0092B-C50C-407E-A947-70E740481C1C}">
                  <a14:useLocalDpi xmlns:a14="http://schemas.microsoft.com/office/drawing/2010/main"/>
                </a:ext>
              </a:extLst>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egnaposto titolo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it-IT" smtClean="0"/>
              <a:t>Fare clic per modificare lo stile del titolo</a:t>
            </a:r>
            <a:endParaRPr kumimoji="0" lang="en-US"/>
          </a:p>
        </p:txBody>
      </p:sp>
      <p:sp>
        <p:nvSpPr>
          <p:cNvPr id="31" name="Segnaposto testo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7" name="Segnaposto data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3221AE7-740C-4C0B-9CBE-2D3A725E5297}" type="datetimeFigureOut">
              <a:rPr lang="it-IT" smtClean="0"/>
              <a:pPr/>
              <a:t>29/11/16</a:t>
            </a:fld>
            <a:endParaRPr lang="it-IT"/>
          </a:p>
        </p:txBody>
      </p:sp>
      <p:sp>
        <p:nvSpPr>
          <p:cNvPr id="4" name="Segnaposto piè di pagina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it-IT"/>
          </a:p>
        </p:txBody>
      </p:sp>
      <p:sp>
        <p:nvSpPr>
          <p:cNvPr id="16" name="Segnaposto numero diapositiva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8873F3C-547C-41C7-B742-4E10E3454608}"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835696" y="188640"/>
            <a:ext cx="7571636" cy="769441"/>
          </a:xfrm>
          <a:prstGeom prst="rect">
            <a:avLst/>
          </a:prstGeom>
          <a:noFill/>
        </p:spPr>
        <p:txBody>
          <a:bodyPr wrap="square" lIns="91440" tIns="45720" rIns="91440" bIns="45720">
            <a:spAutoFit/>
          </a:bodyPr>
          <a:lstStyle/>
          <a:p>
            <a:pPr algn="ctr"/>
            <a:r>
              <a:rPr lang="it-IT" sz="4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 festa del perdono</a:t>
            </a:r>
            <a:endParaRPr lang="it-IT" sz="4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971600" y="512138"/>
            <a:ext cx="6552728"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v. 30: </a:t>
            </a:r>
            <a:r>
              <a:rPr kumimoji="0" lang="it-IT" sz="20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“Questo tuo figlio …”</a:t>
            </a:r>
          </a:p>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Non dice “questo mio fratello”, ma “questo tuo figlio”. E questo perché, nel cuore del fratello maggiore, il fratello minore non esisteva più come una realtà sua. Ormai era morto. Non lo attendeva nemmeno più. Anzi il suo ritorno si manifesta come una seccatura. E poi, lui, i suoi averi li ha già divorati con le prostitute. E per la legge dell’efficienza e dell’avere non ha più nulla da dare. È il padre a ricordargli che colui che viene apostrofato come "tuo figlio" in realtà è anche "tuo fratello"; lo chiama “figlio”, gli ridona il rapporto di figliolanza e pone l’accento sul senso della fraternità.</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467544" y="404664"/>
            <a:ext cx="7986464" cy="598984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539552" y="571500"/>
            <a:ext cx="7842448" cy="588183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539552" y="571500"/>
            <a:ext cx="7842448" cy="588183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539552" y="571500"/>
            <a:ext cx="7842448" cy="5881836"/>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762000" y="571500"/>
            <a:ext cx="7620000" cy="5715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762000" y="571500"/>
            <a:ext cx="7620000" cy="5715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762000" y="548680"/>
            <a:ext cx="7620000" cy="5715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762000" y="571500"/>
            <a:ext cx="7620000" cy="5715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55576" y="1052736"/>
            <a:ext cx="7200800" cy="3354765"/>
          </a:xfrm>
          <a:prstGeom prst="rect">
            <a:avLst/>
          </a:prstGeom>
          <a:noFill/>
        </p:spPr>
        <p:txBody>
          <a:bodyPr wrap="square" rtlCol="0">
            <a:spAutoFit/>
          </a:bodyPr>
          <a:lstStyle/>
          <a:p>
            <a:r>
              <a:rPr lang="it-IT" sz="2800" dirty="0" smtClean="0"/>
              <a:t>Questo è quello che succede quando ti confessi:</a:t>
            </a:r>
          </a:p>
          <a:p>
            <a:r>
              <a:rPr lang="it-IT" sz="2800" dirty="0" smtClean="0"/>
              <a:t>Il Padre ti corre incontro, ti si butta al collo </a:t>
            </a:r>
          </a:p>
          <a:p>
            <a:r>
              <a:rPr lang="it-IT" sz="2800" dirty="0" smtClean="0"/>
              <a:t>e ti ricolma con il suo amore</a:t>
            </a:r>
          </a:p>
          <a:p>
            <a:r>
              <a:rPr lang="it-IT" sz="2800" dirty="0" smtClean="0"/>
              <a:t>È primo a far festa per il tuo ritorno!</a:t>
            </a:r>
          </a:p>
          <a:p>
            <a:endParaRPr lang="it-IT" dirty="0" smtClean="0"/>
          </a:p>
          <a:p>
            <a:endParaRPr lang="it-IT" dirty="0" smtClean="0"/>
          </a:p>
          <a:p>
            <a:endParaRPr lang="it-IT" dirty="0" smtClean="0"/>
          </a:p>
          <a:p>
            <a:endParaRPr lang="it-IT"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9552" y="693277"/>
            <a:ext cx="7272808" cy="38472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900238" algn="l"/>
              </a:tabLst>
            </a:pPr>
            <a:r>
              <a:rPr kumimoji="0" lang="it-IT" sz="2800" b="1" i="1"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La situazione</a:t>
            </a:r>
          </a:p>
          <a:p>
            <a:pPr marL="0" marR="0" lvl="0" indent="0" algn="just" defTabSz="914400" rtl="0" eaLnBrk="1" fontAlgn="base" latinLnBrk="0" hangingPunct="1">
              <a:lnSpc>
                <a:spcPct val="100000"/>
              </a:lnSpc>
              <a:spcBef>
                <a:spcPct val="0"/>
              </a:spcBef>
              <a:spcAft>
                <a:spcPct val="0"/>
              </a:spcAft>
              <a:buClrTx/>
              <a:buSzTx/>
              <a:buFontTx/>
              <a:buNone/>
              <a:tabLst>
                <a:tab pos="1900238"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Nel vangelo di Luca, Gesù racconta la parabola del Padre misericordioso in occasione di una critica, che gli viene mossa dagli scribi e dai farisei (</a:t>
            </a:r>
            <a:r>
              <a:rPr kumimoji="0" lang="it-IT" b="0" i="0" u="none" strike="noStrike" cap="none" normalizeH="0" baseline="0" dirty="0" err="1" smtClean="0">
                <a:ln>
                  <a:noFill/>
                </a:ln>
                <a:solidFill>
                  <a:schemeClr val="tx1"/>
                </a:solidFill>
                <a:effectLst/>
                <a:latin typeface="Bookman Old Style" pitchFamily="18" charset="0"/>
                <a:ea typeface="Times New Roman" pitchFamily="18" charset="0"/>
                <a:cs typeface="Times New Roman" pitchFamily="18" charset="0"/>
              </a:rPr>
              <a:t>Lc</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15,1-3). </a:t>
            </a: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endPar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Essi, infatti, ritenendosi giusti, perfetti ed irreprensibili dinanzi a Dio, mormorano contro il Maestro, perché trascorre molto del suo tempo con i pubblicani ed i peccatori. </a:t>
            </a: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Gesù fa capire come il loro atteggiamento sia uguale a quello del fratello maggiore della parabola, che non riesce ad accettare il ritorno del fratello minore, simbolo, nella loro realtà quotidiana, dei pubblicani e dei peccatori.</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476672"/>
            <a:ext cx="7416824" cy="4524315"/>
          </a:xfrm>
          <a:prstGeom prst="rect">
            <a:avLst/>
          </a:prstGeom>
          <a:noFill/>
        </p:spPr>
        <p:txBody>
          <a:bodyPr wrap="square" rtlCol="0">
            <a:spAutoFit/>
          </a:bodyPr>
          <a:lstStyle/>
          <a:p>
            <a:r>
              <a:rPr lang="it-IT" b="1" dirty="0" smtClean="0"/>
              <a:t>La storia di Mattia …</a:t>
            </a:r>
          </a:p>
          <a:p>
            <a:endParaRPr lang="it-IT" dirty="0" smtClean="0"/>
          </a:p>
          <a:p>
            <a:r>
              <a:rPr lang="it-IT" dirty="0" smtClean="0"/>
              <a:t>&lt;&lt;Un uomo aveva due figli; quello più giovane, però,non ci stava volentieri a casa, e un giorno se ne andò via lontano ,portandosi con se tutti soldi. Ma ad un certo punto questi soldi finirono e allora il ragazzo decise di tornare a casa perché non aveva neanche da mangiare.  Quando stava per arrivare,suo padre lo vide e tutto contento prese un bel bastone e gli corse incontro. Per strada incontrò l’altro figlio, quello buono, che gli chiese dove stava andando così di corsa e con quell’arnese: “è tornato quel disgraziato di tuo fratello; dopo quel che ha fatto si merita un bel po’ di botte”. “Vuoi che ti aiuti anch’io papà?” “Certo” ,risponde il padre.</a:t>
            </a:r>
          </a:p>
          <a:p>
            <a:r>
              <a:rPr lang="it-IT" dirty="0" smtClean="0"/>
              <a:t>E così,in due,lo riempirono di bastonate. Alla fine il padre chiamò un servo e gli chiese di uccidere il vitello più grasso e di fare una grande festa,perché s’era finalmente cavato la voglia di punire quel figlio che gliel’aveva combinata proprio grossa.&gt;&gt;</a:t>
            </a:r>
            <a:endParaRPr lang="it-IT"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402264"/>
            <a:ext cx="7300664" cy="6455736"/>
          </a:xfrm>
        </p:spPr>
        <p:txBody>
          <a:bodyPr/>
          <a:lstStyle/>
          <a:p>
            <a:pPr>
              <a:buNone/>
            </a:pPr>
            <a:r>
              <a:rPr lang="it-IT" dirty="0" smtClean="0"/>
              <a:t>   </a:t>
            </a:r>
          </a:p>
          <a:p>
            <a:pPr>
              <a:buFont typeface="Arial" pitchFamily="34" charset="0"/>
              <a:buChar char="•"/>
            </a:pPr>
            <a:r>
              <a:rPr lang="it-IT" dirty="0" smtClean="0"/>
              <a:t>Cosa ne pensate della versione della parabola fatta da Mattia?</a:t>
            </a:r>
          </a:p>
          <a:p>
            <a:pPr>
              <a:buFont typeface="Arial" pitchFamily="34" charset="0"/>
              <a:buChar char="•"/>
            </a:pPr>
            <a:endParaRPr lang="it-IT" dirty="0" smtClean="0"/>
          </a:p>
          <a:p>
            <a:pPr>
              <a:buFont typeface="Arial" pitchFamily="34" charset="0"/>
              <a:buChar char="•"/>
            </a:pPr>
            <a:r>
              <a:rPr lang="it-IT" dirty="0" smtClean="0"/>
              <a:t>Che immagine ha Mattia del padre?</a:t>
            </a:r>
          </a:p>
          <a:p>
            <a:pPr>
              <a:buFont typeface="Arial" pitchFamily="34" charset="0"/>
              <a:buChar char="•"/>
            </a:pPr>
            <a:endParaRPr lang="it-IT" dirty="0" smtClean="0"/>
          </a:p>
          <a:p>
            <a:pPr>
              <a:buFont typeface="Arial" pitchFamily="34" charset="0"/>
              <a:buChar char="•"/>
            </a:pPr>
            <a:r>
              <a:rPr lang="it-IT" dirty="0" smtClean="0"/>
              <a:t>In quale delle due versioni della parabola ritrovate i tratti della vostra paternità/maternità?</a:t>
            </a:r>
          </a:p>
          <a:p>
            <a:pPr>
              <a:buNone/>
            </a:pPr>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683568" y="620688"/>
            <a:ext cx="6696744" cy="5355312"/>
          </a:xfrm>
          <a:prstGeom prst="rect">
            <a:avLst/>
          </a:prstGeom>
          <a:noFill/>
        </p:spPr>
        <p:txBody>
          <a:bodyPr wrap="square" rtlCol="0">
            <a:spAutoFit/>
          </a:bodyPr>
          <a:lstStyle/>
          <a:p>
            <a:r>
              <a:rPr lang="it-IT" dirty="0" smtClean="0"/>
              <a:t>Oh Signore, fa di me uno strumento della tua pace</a:t>
            </a:r>
            <a:br>
              <a:rPr lang="it-IT" dirty="0" smtClean="0"/>
            </a:br>
            <a:r>
              <a:rPr lang="it-IT" dirty="0" smtClean="0"/>
              <a:t>dove è odio, fa che io porti l'amore</a:t>
            </a:r>
            <a:br>
              <a:rPr lang="it-IT" dirty="0" smtClean="0"/>
            </a:br>
            <a:r>
              <a:rPr lang="it-IT" dirty="0" smtClean="0"/>
              <a:t>dove è offesa, che io porti il perdono,</a:t>
            </a:r>
            <a:br>
              <a:rPr lang="it-IT" dirty="0" smtClean="0"/>
            </a:br>
            <a:r>
              <a:rPr lang="it-IT" dirty="0" smtClean="0"/>
              <a:t>dove è discordia, che io porti l'unione,</a:t>
            </a:r>
            <a:br>
              <a:rPr lang="it-IT" dirty="0" smtClean="0"/>
            </a:br>
            <a:r>
              <a:rPr lang="it-IT" dirty="0" smtClean="0"/>
              <a:t>dove è dubbio, che io porti la fede,</a:t>
            </a:r>
            <a:br>
              <a:rPr lang="it-IT" dirty="0" smtClean="0"/>
            </a:br>
            <a:r>
              <a:rPr lang="it-IT" dirty="0" smtClean="0"/>
              <a:t>dove è errore, che io porti la verità,</a:t>
            </a:r>
            <a:br>
              <a:rPr lang="it-IT" dirty="0" smtClean="0"/>
            </a:br>
            <a:r>
              <a:rPr lang="it-IT" dirty="0" smtClean="0"/>
              <a:t>dove è disperazione, che io porti la speranza,</a:t>
            </a:r>
            <a:br>
              <a:rPr lang="it-IT" dirty="0" smtClean="0"/>
            </a:br>
            <a:r>
              <a:rPr lang="it-IT" dirty="0" smtClean="0"/>
              <a:t>dove è tristezza, che io porti la gioia,</a:t>
            </a:r>
            <a:br>
              <a:rPr lang="it-IT" dirty="0" smtClean="0"/>
            </a:br>
            <a:r>
              <a:rPr lang="it-IT" dirty="0" smtClean="0"/>
              <a:t>dove sono le tenebre, che io porti la luce.</a:t>
            </a:r>
            <a:br>
              <a:rPr lang="it-IT" dirty="0" smtClean="0"/>
            </a:br>
            <a:r>
              <a:rPr lang="it-IT" dirty="0" smtClean="0"/>
              <a:t>Maestro, fa che io non cerchi tanto</a:t>
            </a:r>
            <a:br>
              <a:rPr lang="it-IT" dirty="0" smtClean="0"/>
            </a:br>
            <a:r>
              <a:rPr lang="it-IT" dirty="0" smtClean="0"/>
              <a:t>di essere consolato, quanto di consolare,</a:t>
            </a:r>
            <a:br>
              <a:rPr lang="it-IT" dirty="0" smtClean="0"/>
            </a:br>
            <a:r>
              <a:rPr lang="it-IT" dirty="0" smtClean="0"/>
              <a:t>di essere compreso, quanto di comprendere,</a:t>
            </a:r>
            <a:br>
              <a:rPr lang="it-IT" dirty="0" smtClean="0"/>
            </a:br>
            <a:r>
              <a:rPr lang="it-IT" dirty="0" smtClean="0"/>
              <a:t>di essere amato, quanto di amare.</a:t>
            </a:r>
            <a:br>
              <a:rPr lang="it-IT" dirty="0" smtClean="0"/>
            </a:br>
            <a:r>
              <a:rPr lang="it-IT" dirty="0" err="1" smtClean="0"/>
              <a:t>Perchè</a:t>
            </a:r>
            <a:r>
              <a:rPr lang="it-IT" dirty="0" smtClean="0"/>
              <a:t> è</a:t>
            </a:r>
            <a:br>
              <a:rPr lang="it-IT" dirty="0" smtClean="0"/>
            </a:br>
            <a:r>
              <a:rPr lang="it-IT" dirty="0" smtClean="0"/>
              <a:t>dando, che si riceve,</a:t>
            </a:r>
            <a:br>
              <a:rPr lang="it-IT" dirty="0" smtClean="0"/>
            </a:br>
            <a:r>
              <a:rPr lang="it-IT" dirty="0" smtClean="0"/>
              <a:t>perdonando, che si è perdonati,</a:t>
            </a:r>
            <a:br>
              <a:rPr lang="it-IT" dirty="0" smtClean="0"/>
            </a:br>
            <a:r>
              <a:rPr lang="it-IT" dirty="0" smtClean="0"/>
              <a:t>morendo, che si resuscita a vita eterna</a:t>
            </a:r>
          </a:p>
          <a:p>
            <a:endParaRPr lang="it-IT" dirty="0" smtClean="0"/>
          </a:p>
          <a:p>
            <a:r>
              <a:rPr lang="it-IT" dirty="0" smtClean="0"/>
              <a:t>(San Francesco)</a:t>
            </a:r>
            <a:endParaRPr lang="it-IT" dirty="0"/>
          </a:p>
        </p:txBody>
      </p:sp>
      <p:sp>
        <p:nvSpPr>
          <p:cNvPr id="48130" name="AutoShape 2" descr="data:image/jpeg;base64,/9j/4AAQSkZJRgABAQAAAQABAAD/2wCEAAkGBhQSEBMTExQWFRUWGBsZGBgYGB0cGBgeIR4aIRoeGR0eHCYfGx8kHRsfIC8gJicpLC0uHB8xNTAqNSYrLCkBCQoKDgwOGg8PGiwiHyQvLzAqLCwsLCw0Ly8sLCwsLC0vLCwsLCwsLywsLCwsKSwsLCwsLCwpLCwsLCwsLCwsLP/AABEIAOgAkAMBIgACEQEDEQH/xAAbAAACAgMBAAAAAAAAAAAAAAAEBQMGAAIHAf/EADoQAAIBAgUDAwIEBAUFAQEBAAECEQMhAAQSMUEFIlEGE2EycUKBkaEUI1LhB7HB0fAzQ2KS8YIkFv/EABsBAAIDAQEBAAAAAAAAAAAAAAMEAQIFBgAH/8QAMBEAAgEDAwIEBAUFAAAAAAAAAQIAAxEhBBIxIkEFE1FhcYGRoSMysdHwM3LB4fH/2gAMAwEAAhEDEQA/AAlqLpVXkLI7gupR8EWmbzBnG+WpndYZLwokxwLH5nzf4jGlKkEgarSI1cz5F7nxiVSFB3DSfqEebCNvgDHU98GcybKvE9FJ3ENMiJB2gWucYmnReYBgWJnc7jcAQfsfON61cmQ5XSPEngWlfqMX2/0OAffURqYFR3BGClELWBYnZoj43wKq9hY4h6FJT18w7KlbPUMCJBnfaJJklRED4x5mMyzuadJDUKi7AHSfBLASREEAcC8YM6V081WmoGp0gA6+4F1FoMsCLos9wT8Q0ze2GmVQVaSJTKgUyWX2JmV/qYgAELxBkxvseV1vjuwlKGLd/wBpv6bwlSN9c3J7cfWJsx6eO9d5pq0aKQJcEkapNlC7TAkW+cEZDoWVRVequmCSwqNpKiYHaBNQ7CFEXGDlorc1ix1uCwLaQREaUBFhMTuT8DGuUVGpqpDEKsIKZDMl7MJEEyJJuLdo5xytfXaiuPxKhIv2xN1NLSp4RbfKb1XFNylJFRCRc0x7mxMsTB0i1iDMnbC7P9FT+UXpB9JOhWH1EhtRaEVb77zAFjbDDMZOkrGtoLutMAEnSG0qZAvBMGCPjjEvTgqOW0g6zc+4SS0GSDOkwhCiO76oJjCytYXBhSLcCVQ9DZkLZU+29UwuiPb0lnAS4mYlpn8sBf8A+JqKjOje9RUSGUhHnYgqTsTzY3+cWukmlakGUCaQXAA1STJqaToAmTPiPGBaS9zKewljoY7hoBLBgANB5DSRF4w7T8R1NLAbA+cpU0lGryMyg1Ms6SSGBG4MhkPgcxB32nEcnVdpB3lZCTHi29v0x0jP5E5phTemrlwAjElBTAudRSWJkQFEg2xRvWHSatCpTaoVZKke3UUQrEXIKjtRhIlRaZjnHRaHxZdRZWFm/WYOp0Bo5BuINU1U6gCVtBBjeVtFuVaTFwMOumdUdv5bAq4WNSAd4mZaBcATBGEGRlaiqxUKQe5rqJB3IHnb5w3yn8mpTYPq0TdfqIiwI20kwJ+4xvUgB1qJlVST0MfnHdfSqllhkIAg2cSSADtM7Sv9RsMAUsxBIM723hSNxYmYMj7EHEuazKVqRYQpkMFsSDfUsAiUEm/zGJf4oTTnUAdwY7WGqQD+oiP7Bdxvx3/n2jFNTszyP595N/BtKrZSJI0jVqH4pg7gTY3scaohUs5MhiYAtIH4oG8fsTg7P0GnvOq/crjcXtwQPzwEDqL6GKskQhEhhsdLfG8EebnGuDbJmU1qgsJiUlZTrB0xIJYjS03a2xgcRgnovTBWc5llSoiS1MDt91pMF5f6VAIDGJJBxA3TzXIp6lVCGZ28KoBaObzv5nDLrWbSo6UqBWmiAamBJbTIXS4Aj6oJ5CqZiTHK+P6658imf7j/AIm/4NpCB5j8doXmOpRWpsFq+39NP6NJMmGJb+mNQMn5GBa/UM1VYUaaGl7iMVdW3gtBJKCGCgC0i88iMejI0IzETNWp9IAJiwF9JYGWmCOYM4PWpT9z+IYpSo0VGli+wMgBiLAFQCAJN9jaOQB7WuZ0pssYZXphAJN2IOklQdMyLQN/kfrfCX+No0nGqvTVtI1jUCp21aFWSGgbSOMAL6iznUant5NTSoliPeiHItcEntEcC/22w56V/hhlleH/AJjiCdJ0x9xNwYnF6WkI/qm/sP0Mo1W2Yoz3rbLPAD1GB/AtOCb/ANN4B/pkm22J6nqXJhdPuAF7FDqpfSCRYqAocgD6gJjbFm6j0LLAFWpoBtAUAgbdvIE8CMc89XdHFNwKaEHSrL3Dex1bXuY/IYMNLRB4+88KhYWEu3T62pSUcVNfc6M6DQpI7u0ldHaIvJlt9WISDRk1TRWnUqFlSnBmw16nfcG8iAL7jbHL+m9RFArUUQ888WIafwsOSptBE7YunTfUlCvSIqtA1RJgEz9TKJaCJA0j5AkRA6+ldBdMj7zym56of1DO6mVMu4pCl3e2BOsTIClt4/CNpgTBxvn0p5jKutcqabEIGbUwDQfbeSAUMsQfEbkWwuzPTyAGLzRdCFqKosGkL4leSLbE6RGC8lQdXNJ6YVHpw8ggXBIOndiFW2naRxhY3WxvkfWSVU8Tn/Ueh1MjX0P3IVMNMo6A3G24t+YBtOCOkZr2zplWWzU2PKkwR8/bFr6llzmMuwZGJC6qDJB1QomW2OtJW9gRG+KW6U29sqe4mSFMJe/5GTeLfGO48G15rU7P+Zefec54lo9rY4Mc1qXcmgEL3AEQNJPnyJuP0xv06lT9ou9QzqMACI+nSD8t9ltOJq6gqUp7qQV4DxwB5i/5/OEbEhyzAmTbV42j5iIxq1qYFTcBiZlFyaewnM6XmPZdWOmSG0kq8zz43C3I2+cJs502F10wxlpBggg3gfkBxglwKdQQoVmRpKsUYwVgSCTO94B2Bxu1QguuotSiBT1ExqZdRFrCDZpLTMYUXWOnORGX0dNh0ixm3pamKnuEzYBCsArB720g2BNiQP8A426n02p3mmyrK2109ejthuJJYHTfUBAnjEXQaUZRaiKoLByoBtuUEmJsFB+MNOrdlIKsmB+ExP6cSZxwOsrs+oeqfWdNRQKiovpKnmAMvTTM5ltJIUwCWkjVF/8AuMQeSQN52GKT131LV6jVBg+0v00gYjbyYvtr/wAuTPWuZP8AF06TkgUQohpMljLm+9oE4X9E6slBKjABmPct4/FAHzYC2H9NS2r5pyx+0MerHpL90Tr9SnRSklCnpAlT7unUYkiSp2kHVM3G2C6frGNTUhSaoBEsWLEEiAxECRMW8gyMc2zPWdbU6kuNNEKRtDNIOnwCtvyx6/W+32whgQRIN972AJkyf08YKVcYEsKanJl8zHqqpoPuaVKyT7cgOD9SlWaREzvNpjCLqtRilqjTfxKyCSVABEEQTa0R4OK+c+9UkhXMBmLwTY7k2uI5++NM5maqmHBZBuYuuwgECQRxGKbHJFzCqqAYg2byzVVJLMSpAeYZQt+4cxzN9zPnC7OZc0WJXUrAggg6bTMjkiRIPHjEr16mppLQtpIMwfJ8i/7+cQPnHKWvztc7yZ++NBNwgGVZffR/q9qwXL1RqdiX97V3OSZIiLMQAg3G88YttTV7hqNWphAAtKGIpMSRJO1xZRBtLeIxxlc1pUUw2kN8XXYCeRNv0x1ipmaDAJerUUqJdXWoFVSda2hSGM2vGMrXUFHVbmDp34Ei6flKjhXqaKa0nKqGddREtC6xBCrYwR3WM+aT1nKhcxWqGAToqxbtLTqBAjSZ7ttoxcch0hVr69LWQAlh2glrsQB3llO8za+EXq/pq0atE0re4tSmVGrtKkGLkzIJtxifDa6jV2B5/wCymsQ+Sb9p5kqZLqVuwMRvMxMgeduBhzm6dI0QtRYYtASblgCbR8TyePvhTlqiVA6KCt07tJA3OpUPNt97jA/UekVzUNJ3aoRDUzrUGTB+4t3c2GwOO9rVG8uwF5ylCkpqbi1iO0tJrMroFHuKikSQCHVpIANwsCNwTvjXLh9DPcIvdDAkqQS0IsjRAtYwJtvGNMxXZFZVVqYOorKyJsY28EXG18Eb0aql4Ipzp/FMfUCNh48z98ZWwveNmrsI9zLR0x2WjTC0lQm+hohQ3cyjmQSRfm5xB1GsqKXYHSYM2jgi2/8AeMQZbqVN0Rqs0w1JVOo9stsAVkarTwRg6mUqaahcFS2md1BABAIIg35PkY4apRZjZhOjRguZy71p0R4qZl519oI09iyCq6f/AFNotitZPopd9JPaLztMfG88Y6r6g6eP4evTYtrqavbQDcqzERqtubnjUMVXoXRhqOprpckkbn84J538HGpRrstD4YkgAviWz0p6QoKgmmtWP0a9xAH7nxi50+gU0UhKaCTMDSJ+8KCR8bYr46m1Ify0pKgFn0F2vtqgqBP3OBcl/ijS/iFoVxDSBrFlBNu4bi/5YLRdbZyYKqrk37Sytlo2RVkQPpAHxtbfAWY9IBkI911ncIqgE/PbP74z176k/gsozrpLswSmDcTvq+QMVHJdebNMA1So3b3ai8SQdlpLAE+SbY9WVVyReepb2yDaSde9ONQQlHT6RIaA5nkiCQQLW/THL+tKytuF020/6bDHYc/6ep1qJC1JqU27vbMOgaNQZW7rgT3X+2OX+pOhhMwKZmxhj5i8i9jp48njF6TANkWhBdhzBvR1FXquXPKKDeQSTcEGwWJjcwIIx0/JZllRmY+2BBAMxIBkMZtIEn9R4xzVPaeXpArpYFmJG4i4IAE3P2x0HpWb1U6KVQah1kapH1rCoCxtsZJPIwlr18xgTx6QlPpUiM2zJhDMs6TAuPpb6QI5vF5MG04Vetl1UqLaW7m1KSO0akYAE/1HcW3GLOziUCqZAYa5BCbfpMeOMV71ahp5cIzf91AkG0AFpUTYXiftjO0QA1dMj1gtSfwW+EpVHqU1FDlmNl90tOzn6VmACDz98WyiV1tBPaS3B3sJMGxtx5xXMn0EDNppKuolwRYGBwDBiT+gnFvydSJGkNqgCPM8/wDj8nH1PSqfLN5xGrqr5qgfOG5yg9emFEFSBpntKsDO8dyyIJtHMYWJko1gujMC2r6t9iEt9Ii08YbO7EM1RyVZ4pmJAJUQA1iJII2ubHzhRUzAG40FjCyvGxJE/wDN8Kb6btuJt7QzLVRdgF/eNPQWbpmg9GBqpsys2knUpJ0ta+0i/jEuQypoUHTQ5KVEA1fjWQFYMF0HtGmLxpvpvNY6F1Rcvm3P006iaXU8PBKgebggHnUPGLOc9UqAH6qQOoIiksHF7PIILEncQFG1zHFV0FLUOvYm4nUULvSDfWV/1TVau6M40q6INIaJn3J3iO4qbgT22wN0DM1Ks06iK1emAhYG5XSQpe0AiNHmIB2xP1srRpLUaauYrVyzrvMWdQwhSVOgSNj5jHvTcoaTvWytdDSqku9B0AqKRf52kj/5idu6lt/mI0h2m8sPVOnZyqkITQYAinoCuYsL1N6dtgizYgtfFBzPRqtdYqF6z02VKtaooWHZgFCNOpwB9QO3wcddynU0r0xqQEcE+PjnCP1Hn19yjl1Uavdp1PAUe4A33vaB84uKo2gLKKG3G4gnr/04ubzlCmzwqUu1eCxJ+rwO3cXxX+r+nalSh/DvrpVqbWC1AuX0RYU6YMAchoLSLm+L56i7c3SPt+4asop9zSBALGfiAL/OJMrmEq01qLcEkd0EqVMFTEjccf64M7OpJ4lUI2iVD096errUp0w7lFWalViTEiyJqE6iSTyLyRsMI/VNKgM1WNYs9JQF0rGuoTaBAhTaJ+NsdT6nnxo0qSsi2kADaSZO35/vjlaepqNGvXYqhZVVKYm5PcSwME6iTv8A6WxUDqxm0IrEgniAVsmzU1LoKYNJRVHaraA3Yx4DFUAAiSb4edMyTU6VP6lrVC1QqlmRGMXZu0QCvzckTOFvSeqhq3vZkq5c9sKAKJuQVBMESO6RKiCPGLKarFnqhSq0d1N2sAx0UxcMAAdckEXgi5Bqmf8AKRjn/UsvqI4yOVBRzDoXO+4MzpckbyTJJj8oxWvV1RnOXSSxprUZnqKUJnskKTsdBM/bjFirdQYaXUNorAH7TfVpI0wQdTXAgCwg4qNbNmtWqVKplqzwoBuEWR8doQE/mTN8e8Fo+Zqdx4XPziHiVQrS+Mg6bRXUs/UTYnkdv7ROJMtmGOYVeDUcmfjYj4EfbB70Fpj3IuJYDm4AHN+0b48ySylOqqHW4nujsnVN+ftj6QibRacRVq3N7e0sucDwSkMqzrQmCJJMgxdhaADhXnKDNED3FHdcaWbt2BAgk2EG4+MHVc7JNZZZWkMpEww+ksLlRqA7gLap2wDWoyyunZTu0A3EfSoC2E76iL/ljnje86O4AzE3VqQdQwQpIJJ0xECGG24YieTAO5vZfT/VEzNFxUbQV0rVUkIZGmDMfQfPMxiuVM0xZ2IDg6gpVvqJIJUzzFwSQQJwNl+ne9V00qhCCFcjtAAewIIBPdN4tH65viGmFRN5wyxrSVCr7BwY6ymRXMVqtR1Ay9MEIR9JOpmc7yNTEmeYXnFa61mXl1DFFvUP9c9vbf8A9gLXxcM11GnSQ0lhYgwIYkR2CJkDb7TEzii9XrNqqF7OSXE/tI3B+PthFPabQGJfPTHUGahN5BIm0NtYXtvidujfxui702Ri4fYzaFPkawDccY5/6d609OqQWYDTBUxAJiAJED7DfbFwyefr1iiU6oRVpaqlRqeoMzESDDCNK3kE+OMA2EPJe9riGdQ9N5vOV4zFemq0Rb2VIJneZ2Y/BjDnLdM/h8v7VH6FB9u/kkmWO5JOKnnvUTe0VXqOVKjuZ1WoWkmQNIbf5m0AcnCroHWc3RqNVNUV6TEq4KkECe10kwY3P54YZbixMEAeRHfq3qpSk0kqQGBi5kjtH5xH2GOR5bMaqjORLC6/MYtfrjqA0ssyxJI8AX7cUYVu2BtzAgThjT0tqSWbqtLdQrg0/wCrUY8fkTFyRve04ddM6rWpOqgrUpQG0gEtSjthZgkQIKjabRihZSqQO42B1A6gCDbujx+WLF0zrJCMN5Uq0cgz3KOSP+bYHXpFhbmWTbzLd6u6wWjLjuD6vd0P9KfhUML9xgnxabnCejRispIEgjsIiVMWAPPj4wlzOcat300EookhtJeDJYiwOn/KZwyq50qEYhtJUtxuCV7dxAkG3xjT8IpU6S7R85h+Jbybx51Cn7mlRd76rx3NFrb2nDPL0VRkVbiIAO5mY2HO/wARit5vqWpdKqNRjYj4LGJk24iYEHFm6FmlZbljIQmV0m6mNMEkjmfyx03mjgTnDQONwxGGZWQ5SQ7alUzxEmDaTaMD1FVqyPKgOAADP1RDAgW+PGFo6s5qsdKgJqkydcMu8RBS33E41zFZndGVkUk3DXBn8Ntx+Y/XGCHAm8UJwYDnXdagWnTd4l20hQoG82uxG88DcYmyPWKdJlVD7iuSWEbKdkUmAfGwBgxwcQ9VysMVCLEJOlmAQjfTDEhTAN73ItfAVOpq7UAPcO7SJJMTFrePH2xn63VB+hZo6HSFBvaNs30LL5klkzdSgxY9hUEqdiGlgxvEG+K51n0dmaKXipTB+unJIt9TC7ACwJwzNEtbVpKkBkYfO6zBsJkYI6Hn1LrLNK2g2A4hf9jhDzbdsTSCHNjK903pf8QhKupcEdrGJBkQBcWiQcH9K9S1ckxWspCEaDFmtAkWMxz5vh/nunrRqCpTIptOqyjT4aIEAHm1jfbG2Y9PLnaRqQA4UaG3Vp3BI5mePHnCrvapZhcH7QgI23mHo/TKtIVGLl2MgTBlfiIsBP8Avin9W677jATKoQKZUR2kG5A5P6GDGNs56czWVf2yjwD2kSAf25++EzNUMB9t5tYC0/eePvhmnTPc3tB3W9wZD1ZmqEs0tcaZ5/q1ADCmlQdnZFHkxwAN5ngTh2mUapCjYyZM2Aglvz/0GHGR6StJSdG8EagQ1UG83Nl+2+HVqBFzAEFmxEWT6JSE6nd2FyFWUgA3mYImMSWQ2pGGFjBAEiDbaeQcNq3UGYXOmkGB0iy7RYxzHjAGcre4xChvMA3HifgTGBF9xzCom2KvfdNLAxpP9xtf8sO6Nc1VcoBo0oytBmlB+kHeQxgnwF2wvzFNjq1qVWACYtMWB5BONPTvWWy9QiOw7qbji8fIsfOHdNV2NeKa2lvXHMs65MMECiFUSxJu3yOYg3+/zh3kqrUQDrYDUFIaSQBtE8WtGB6o9ustQAtRcGCAIAtA3/Db7iME5saKUoQ2sBidof8AEADt+XnHRXE5IhhiNM3TWrrKP3BvcBUgAkgKveRAAQHjkjCqvRWjXpKS1OqKYIUgMrm4J8o15Fvw/OGYy4poWgQA0STeIWGsF3MTt84SZ7KD3FqtGr2gSJNyCSW+L8fE8icbWhaCCxyZteHs9dzuGBDOo9PajTZnEqRqDA7xIKsDePn/AHwszFJlQsp7AbnSVYWIIIYGCOGnbbFhfPvVpBimkMASQ1ySAFkRGkgW4nzIwNmLpoAsCQw3W8RfSJaL3nnGI6i1xN4Mb2g3SuuaRL3UxIABdQL6oIuQYFpwNXyCODUoH+YLshgAn7WN14/TAWbJLL2j4DEtJO9iePmd8aLWuGAgxt4uCO78VvPxhfeeDxChe4li6HnkYlWLAkbM1hGwBOx3APz+ZYjJBH1UgFeO5NMq2/1BdzY3BtY7Wwrb282AxYUq1NSZ4Mxp1DgRNxtzbEeU6zUo1BSrAA/h0QQdj2kcnfT44wUL0+ogierHPpGOb9Z1lVqb5dvciN7CRYmLNeYIxU89lCGJqhE1b6WBCzJMwSoM/ffDnq/UBVXWUktA90LIJi66eDB32xWs3VRSySzAcRsObi9iRMYkIexkblHa0my1KmGXWewwWEExuDqMyR4jbEVbO6nu7MPqsZVhwFsJMfP74TV+oFSsAtaY1dvF5F9+MTZDqTa1UAFiZbjTFzEHVJjbbbBwrDJlSb8Sep7hfVo/lhjoJWBpv+3nnEtDLkgMBuT3cBiCQu0bCL3+MSpUbWvugaHmI0sWBmQqi42gWH+uCqeSgMrKDGwkkgcExA53jebXtU2OZIJBtEuZdjOoHQyt3FoBEA2LEBjI/wCWhPUsbkSJGxMciZn7Rhxn3DvUnXEkBlFpGoKFH4dvpHnjbAdXpoqNKkKoiZMW+Sd23OkXjBUIXBlj1LLL0fq80h7gMIwQ09REBpNLT4E6omQTEiTOGdTM1EYoxBCyVHbuYjUebkGBJthL0dSprKpY03/l3TvvdSJ2BIWTMgGeMNem5j+UUKe5oYAwO8WkMNc9oYzYdwIvaMa+hqEqVmDrqSh90c06imktWqwOgkCmwPcxJKt4iASCCCC0HxiLJUzVATb3W7mmdCgagvxPz45wB17PydBIinaw7Q+7HwsEx/8Ak4O6b1UIiAQB2sdUwfIsLDY+RjE1VY1KnqBgTY09IU6eOTkxxXZV0ADtgAAiRAvDcH/MA4DzlOyrcPENMxqF2MiwNzuBtiGr1FXTUrBjqJn8NiFEEAAkzJGA8zVBFRfxIZBGmZj8xE3/AGwvmxEMPWRU8iPcsdWlr8MxAJuJm1+Pzws61SbWLTP4eBFvtzvhqi6BqI1IVgHVMsZuSIkTJ2mwwJm6ZaoRpEoZLEREBT3NEAeDe9sVK8GXVsxdkOse00NMiAG5i1hH2/5thqcqMwjy4FWTf91Bv82I284Gz9HS4dVWGjUZJGwJmBvcmP0jGua6Y6y9JgdpBB0mxsDfgeeMRcg4xJ2giK+k5qvS9yjp1jfQz6HHEqTYiLc/HnEXUqqtFXQwjzx/Vcb7AbXnE9fq6VyKdRfaqCEkkgqf6mMXAHnx84DY5cNp90tEglrCNmgRF9xz9sNqTyRY+0AV7XglPIF3HtwQZYsRIF5EiLn4AwUmVGWExqquQF1CSf8AyiI8RePM7YdPVSmkhSxI7U37bdzG2mY2BJPEXlRk0JqGoxBiCS3gcKNgOLYjzC2TxPWAwOYbkA1NjU5OnUVMGAQdK7EbQSBtibM5xSjkldVbX2cTcCCe48Re1/tiN65hmQNqMQbfUdhIt/vbAmay2hgpdWIPaRMEzP4hvf8AyxUXPM93xBRSqKE7e1YXxJIkn8okn7ecWbL5MCgZWyMFcFjB1ESB4MEH/bCrI5HUgNR1WLixJsZ2FoYneeP1tKBVp+2ApJhhBvEg3OmAZB2+MVqN6y6iVDrNdtChJU6TBWQZhQ2q+0KRGC62ZqFMtmFYe2hUMQbk7GfNrTaPznBfWcuAoaGB1MIjYEGJ5Nz42wP6ezR1Plm0lKn8wKYiQu3xMYd0NXqCmKa2mCm4dp49dvcaRJaO03B5IMb3k/EQcGVsw2kakOogQduRA5kTAm2/2xr03p416jU9tvkypBuLA7DeOOdsGnKsiLq0sNWklZIYWh7Rp+xsSsHbCOI0bkyR6o0tAM3Yibkau3bxHOBcqSruykSZABeGNgp/QyQcbUUZHCMJ16tLR9USZY28RsLTjTp6BlpmIVlBMkCSWYxJ/LnHgTYmeIyBPLUxMzsxMWMHxO4Ji+GuYMkuxBDElo1SOfqBIG2xtbjCnrIAptpBNgCdNxG/7jbfBmXrTpLAOp4KrJIAJkAyRfaRgZawuZcCQZiiDKA3kkf1bjUAdj9zYao3xp0+ijL7lQgFdwQNLRY6ljjaR5vfHrUtRWCCZK6fzJEG3MQJ8Y2zeQDCYAMsPn4HF5HNr4CzWHMIBmIK+RQV9OlWFVZBIuk8RaDI8bHAdfMZdICUvcq2gkyAYI2FiBa0cYedTympVqU9aWliLaY22MjuB4tc4X9O6JDd0TaWg2uL2En54vhpKi7bkwbKb2hnSemO5Dk3WFJiwIBn7AA7/JPGIutsFplVQ3CzYyukx8bggni/nDOk5VTSYa3A7VAuvkOP6jzxEYT9apQKgdZdYMTIuPIgc3HBAx6n1NeQxxMOaKg1ahl9PPJEaZI8C9sA0Wh6e0m44+35kxfHrZ6n7cqWJKaWVoBDqfwwbrFxgfLUSzhdJBmYjYW3nDJp7RmAD3NhLN0xifbAMQe8m8Jr23jzf74bGjFVGuxIDDXAABkiVH0yNheMLsvVCqSCxUEGI3AJgTMABxMc4m6cWasXBZnG3wdJhReLfTA4BwqcjMZUWOJp1XPFqc6VhSe78TC23m955vit5xWSvRq027pKvESCDyP0w9zWZNRDIKrwRsCVDQTv5tthfnKZb2wZZzU3g/E7iecWpPtcGRVW6kS00aKdoX8AAaTeSeTbgmRzjfqLgOWsrG0ixAB2i9iDv+www6gDTQgCdKbi7CSJC2md4m2+FWYzyhi4g6F7G/CSbFgsb+LwATgIUmeLDtAeouG0rqMzBi4EeBNhH7z5xNkaUIDdoLAqqSdNoneBE/GK/k63eTfyZubi955/3OH2QytTOZkUEd6a0411DBAbftEREbA+JwQtb8xwJVhi4kHVUsZIEuwAj7R3bE+STGJukZlUQMywotIBaZtexAiMNvXfoynk6FOtTL1XqVArtVOosYkH4iNsIsih9nSymVnUE2JvECA3MH88Q6qVFpFN75kmbzEEWMLcbzIg8f6XvuMFvWVlRhIEd8idQnSPqjbxMYX1VDBQSykKDcfSe26HwebzbEP8fr9lZIH0sYiCZH/6238YCExCl8w2n1BYKgMRESGI3kSvxx4xBU6kQ5kCbkMQQ3jSZG5gR+ZwHmOoNoNKYIYjaIEfpOoftiB+o+4rVHOhpUqNWpjxe9v7nErTt2xPE37z2rnG1tUa5MTBIvtp2mIj9MR5jMalsCZ2MwbG4KgWA/LEObzKr3u8ACQsHUT5gTpHFzxhCrtUcEAht+36j8ADDtKncXi7tYwjJ5ko4IBgsRHmbET8TscMMvX7yyiATe95I3UfEWN+MC1qRISkbBmDEwARY6tRBJ38/pgp6bagkLbtEETabW23GD1GusEnMOzdb6VKkMwBUqQQIJ+q+/nyTi4dMyhHt6QCWbVLDSwgdwAJ5XmP88V7p+SGiIiLGVIBJ3J5MHDmSHH8wMZvF+0qsnzf+3GEmGRaMqYs6nXCfTItJH4SIK2B3+JF8D9Ndlamyosbg6p1X2Mi8RsNhvjfq+pyWCzwRewDQAvgHcnEmWdQ1BVAnWylSweF7Tp8jc3GPC15c3tHGY6ssBWMme4KZY3hQADM9okERhaCz0gWX/ogKYIjTDaDM7G1/gjfHtWkIIkC0AgaVmbSbk3njxgBc2ArCCrBdLciNUneZI3B8zxbEoR+UQTC3VFVOsyVfbUS4MKIuSZgfv8Atiwemsy2XqCpMhX9uoxMiTEErOwJKz8DziudQqAsWEg7iOCNrjnDv051hTWqJmGYUnUFiACJIsWBG83ne3GPVk6ePjLI1xO0qlLNZf26qhqZVSReQbEEHcHmcV/rH+GWXakxpmqakSNdUwTvDbT+Zn5xv0QtGvLlalHcle5gYHbGrUP04xZUDRclSeImLX+TgNJnVQGHzijdJO0zieZpV8pWGXzQSmlSdMEGBMAl5lh+HuNhgQhRUAYsNoCg91pJY3HzvI4BnHR/WmWoZo6Aut6RMvYrTtf3P6pkwgubbYq46SqqfcFTMaIApgsgKgfiH/UZoGxjEll5jKFm5lNzTqzC4bVcqPqtfiCJ8Yf9C9GVaqaqgNJW+kuAs/0hC1994ljNhjdvWVVU/wD5cqmXVY/7ZlviVWbbyTOCh1rrNdLWBAY6aZDL9iVMWO4vibuccD4yScQjI/4fZUsJUsFZ1fU12KkC20KW8CeMS1sgESkMrpouajKqKeyz6V9xxDN2BmJJC7DVcArPdzlNGbV7boBA1Ip7bAsGQa9yYvMzvhNT61maddqtSm2YpU5XVTtGsAtJggmAASQdt/J6G9254i1SwBPrLFVyyNmwK9MUnRaq6hp7rEKUtLwBMsNXdzio5vpbUBqUhqcjTUuCTFjBuORBA2O+Hlf1guZ0Gk59wMNIb62tBm2mQAIAJ/bHlHMhytOLnSGkdpY6oldm0wx1EbTbDgXdcHEDu2ZGZt02ur0wSIqEwWki5sI8T484e5KmhSVJYkEHXNtJEEEjunxsMIhV0iEIAV7QIXu3ttAOxBtHBwxq9XpCmzAkabLEnUZgwJgIReeScJupU2EdpsGyZDmM8gy6lEJJLazNvqtbYNP7cYrFOo/uq4UoNYgqIJuu8fe+DtAdqhACgAwoN5O+m8FsE/wUBIsAyAOSdtRBA/8AX8/tiqixF5ffg2hHUahNIg2IMkbf8iwwj6PmiHIOxOkCbBja/wA/74d5hu9kZldZJlXsw8T+hg7TbFWzdWGK8EzM3nyedsVpckGQwut4y6j/AC21aNjcE2PkWvcX4wH0rOaajhWM1FJusljaVPnnG1ZmqCNKngsskknnfc42XpxOgFLEwhkgzIEiL/EDzg5UEQSvbEe9EyDLVQxXy8kOpog1FBg6TpUzvF5ti7UOu1wpX+KqVhIQu9EUjTPgSSz1I34G54xTPS/Ss02ZYUKztTQlSwuNWxClgRCzBaLcTjqPTfTclHdpCACmoWEWfqkSSzEj6iZvhVgx6b3+Es7Le5kfTMjSRRTJAKktGq5Jkam5JPk4aUun0ZbStPXq74hnE8GSSCdxtgx8imsEhdR2JEn+w/thWvo1VzZzYIViCpCKE9wGf+oQe6LQbERiyIVBJir1N3eA+qPdQU2y9A1XTgAWItEm/wDvhBT631dp1UDS8DSWI++kif3jF4rVqoBNKkGYjsYkRMWDfiHnnCDN1c8B/Mz2SpjmKXcP/epb+2BmmjXb1+MKtQ2C2EXr1nPqhetSp1YN1VKkjgWIMm/g+ThVWzuQZtRptlaySA1OCrCRIIAgmeYBnFhoV6wMp1PJ1CPwOiQfiVqSP0xmcrsyznMnTrJt7uXOsASCZW1SJAuMWpXU5+08xvwBOceqstlH1gUgXjUKg/luCd9YEKbyLgH4xWcrQzGtkpVNbITCiRIgEshgCBBtPHIxfetU8gylR/FIzQQhDKJvAArKbfIM4ptbpdNYbUw0WMADj52N4Bi4xq+YpH7xbawMnrdQLa9BgEFCNeygCViBabyB5xH06SzIWMbs6/SACfsCDiGrSl2b3EJCxcEMRYElYktx8xviKhSf6ZCK2/cq82m9h97YWYd44trWj2lUVUCpVpsLau6wJYbA3MDGj1BUqU4gBXXSsjhhJbgWvfzhSmRpCRDlgDMQdPI1naCbecOMpSRqlD21CKXBbuBXdYUDTIuTeT+WA7QDeFJuIqqu63M+Jb9do4x5oaqskAQRDEETOx1RAA3vxgrQcxUUbLMkjYARbB/UskPaZVBkqNIUATE3gi6gDj74sAL+8oSbQPouTmoxkrTpm4B+prwB5FpthpntWitmNYHtIdEbkmzMDxBMfbHvS8ogy9EJBZjBIG2xO/gci3GJevuBRpKkBajrKxFhZh+eq8CcW3fSUtmdA9J9LRchlwFsAp8S29rzvzth2/WUQSzFBIBO1+dxb++Ef8aMvlKIXuEBQ06p8XFthvik+tPWCZiKVIRcyeCZI0rbf5xmh3Z7JL+VcXadFrerMizIxqpKkiSf3mdp3/LEOe/xEyoSRVQCYJkbXuN/GOEZ2sEjk8gmbwbkfmAMb9HyLZpmSmAHMEvvpAuT/kv64d8pmW5aw+EEERTxOtH1Nk80AfcrVQLe1TVzJB3YiB3bXOEWYqZVKbVKfTdz3GsUUW4Alm+Nt4nAmV9G59lcUszTNMKv8v3GAAJkL3LwLgn9cZmchVpUwmZrutMNBCUtQ0gS0zE7CYNp+bQ1AWAH6/tLCoL3vJaXqakZ09OykjgDUW2sGCRInfiDgav6ky2o0ko0aNdu0ilVqzN7RCoTyCWiY3xXE6u2WplKlF0VmJSoPpcgtqMfM/SGET4xtnvTqDMe+k0FfRUQs2jSRBZQpBJuJBkAeDjQOnoU1BPMSSpVZj6do/XM1aygI1SroaXeq+uxERJEIHBHZvIkxhZnMkKdR2gbsVRwn0wdgTfaAYm0+MSdNDaK5oEUySZLtLCWOoFlUSCY/wDGSJGFvVatQfzKxV2YhgZkEfTcA7T+ZP2wJ6m/AFhGVp7ck3MOqdEYlXOn+Zp1R2qoJsJIttM4Lo9LHu1lCoeFnTvqA3IGoXmcBZZGdU9wtOkCGB0rBaAPAIi8WnDCvllP8088abRzeN5EzvgHScGFJIgebpMGBYHUwlmVx3WM2n9I4MRbGdN6QNVNwSe9J2MDUImbzP3xrmqLrpCaG7gRsxk7Qd77f/Mb9GzFQPT9y5DrHNgQL/n/AJHEbT2Mnf7Rr0bo3tUGqxckaCIHd+Hnybz8njAHWn1KVMEKl54vsPkbTzjMZilyQJdeTLFk9IpIzFnGgErAkRYAE3i8xxFsVrq+Y01VQsWNFFm0SxcGAQD+GLnGYzE0juTMocNPPUnrarXqtTQ6FPYCB4nneJ5/yxX3fQGA3DmG5gHe+xt+5xmMwYIqGwEm9xeBZwalBm5mT52sL2++Ol/4RdLpinXe2oDRdZ8E/G8X3xmMxFY2QCClpylIzuL1ENMmxIUmwi69qnfk4rHrXqJrM9KiCXMQzkAKFJZmUR9RAVRMnGYzAEqEuokBAQTKjmnFEpRpVdbVD3MVIUsCdIAIkwfxHe1gMHZvOJqVG0uzpuygsjTBAbT9LH4t8YzGYccXvPL0mwjJ6gooabEgVVkC0AqojVAvqYj8hgL1L02k2YAVI1CnERdiPqPFyTaxF/OMxmFEdrgRgoLbpDlum1KIddRs0HS5GxIA+dvN9sNA1SyBwQbwVHyIB8WO+MxmKKxL2MsRZbweh1ApSHYpKQ5JsGANh5Bn9OMS9JYEq26ynabkEtNj5BO/I+cZjMEXBEq3E//Z"/>
          <p:cNvSpPr>
            <a:spLocks noChangeAspect="1" noChangeArrowheads="1"/>
          </p:cNvSpPr>
          <p:nvPr/>
        </p:nvSpPr>
        <p:spPr bwMode="auto">
          <a:xfrm>
            <a:off x="155575" y="-1325563"/>
            <a:ext cx="1714500" cy="277177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8132" name="AutoShape 4" descr="data:image/jpeg;base64,/9j/4AAQSkZJRgABAQAAAQABAAD/2wCEAAkGBhQSEBMTExQWFRUWGBsZGBgYGB0cGBgeIR4aIRoeGR0eHCYfGx8kHRsfIC8gJicpLC0uHB8xNTAqNSYrLCkBCQoKDgwOGg8PGiwiHyQvLzAqLCwsLCw0Ly8sLCwsLC0vLCwsLCwsLywsLCwsKSwsLCwsLCwpLCwsLCwsLCwsLP/AABEIAOgAkAMBIgACEQEDEQH/xAAbAAACAgMBAAAAAAAAAAAAAAAEBQMGAAIHAf/EADoQAAIBAgUDAwIEBAUFAQEBAAECEQMhAAQSMUEFIlEGE2EycUKBkaEUI1LhB7HB0fAzQ2KS8YIkFv/EABsBAAIDAQEBAAAAAAAAAAAAAAMEAQIFBgAH/8QAMBEAAgEDAwIEBAUFAAAAAAAAAQIAAxEhBBIxIkEFE1FhcYGRoSMysdHwM3LB4fH/2gAMAwEAAhEDEQA/AAlqLpVXkLI7gupR8EWmbzBnG+WpndYZLwokxwLH5nzf4jGlKkEgarSI1cz5F7nxiVSFB3DSfqEebCNvgDHU98GcybKvE9FJ3ENMiJB2gWucYmnReYBgWJnc7jcAQfsfON61cmQ5XSPEngWlfqMX2/0OAffURqYFR3BGClELWBYnZoj43wKq9hY4h6FJT18w7KlbPUMCJBnfaJJklRED4x5mMyzuadJDUKi7AHSfBLASREEAcC8YM6V081WmoGp0gA6+4F1FoMsCLos9wT8Q0ze2GmVQVaSJTKgUyWX2JmV/qYgAELxBkxvseV1vjuwlKGLd/wBpv6bwlSN9c3J7cfWJsx6eO9d5pq0aKQJcEkapNlC7TAkW+cEZDoWVRVequmCSwqNpKiYHaBNQ7CFEXGDlorc1ix1uCwLaQREaUBFhMTuT8DGuUVGpqpDEKsIKZDMl7MJEEyJJuLdo5xytfXaiuPxKhIv2xN1NLSp4RbfKb1XFNylJFRCRc0x7mxMsTB0i1iDMnbC7P9FT+UXpB9JOhWH1EhtRaEVb77zAFjbDDMZOkrGtoLutMAEnSG0qZAvBMGCPjjEvTgqOW0g6zc+4SS0GSDOkwhCiO76oJjCytYXBhSLcCVQ9DZkLZU+29UwuiPb0lnAS4mYlpn8sBf8A+JqKjOje9RUSGUhHnYgqTsTzY3+cWukmlakGUCaQXAA1STJqaToAmTPiPGBaS9zKewljoY7hoBLBgANB5DSRF4w7T8R1NLAbA+cpU0lGryMyg1Ms6SSGBG4MhkPgcxB32nEcnVdpB3lZCTHi29v0x0jP5E5phTemrlwAjElBTAudRSWJkQFEg2xRvWHSatCpTaoVZKke3UUQrEXIKjtRhIlRaZjnHRaHxZdRZWFm/WYOp0Bo5BuINU1U6gCVtBBjeVtFuVaTFwMOumdUdv5bAq4WNSAd4mZaBcATBGEGRlaiqxUKQe5rqJB3IHnb5w3yn8mpTYPq0TdfqIiwI20kwJ+4xvUgB1qJlVST0MfnHdfSqllhkIAg2cSSADtM7Sv9RsMAUsxBIM723hSNxYmYMj7EHEuazKVqRYQpkMFsSDfUsAiUEm/zGJf4oTTnUAdwY7WGqQD+oiP7Bdxvx3/n2jFNTszyP595N/BtKrZSJI0jVqH4pg7gTY3scaohUs5MhiYAtIH4oG8fsTg7P0GnvOq/crjcXtwQPzwEDqL6GKskQhEhhsdLfG8EebnGuDbJmU1qgsJiUlZTrB0xIJYjS03a2xgcRgnovTBWc5llSoiS1MDt91pMF5f6VAIDGJJBxA3TzXIp6lVCGZ28KoBaObzv5nDLrWbSo6UqBWmiAamBJbTIXS4Aj6oJ5CqZiTHK+P6658imf7j/AIm/4NpCB5j8doXmOpRWpsFq+39NP6NJMmGJb+mNQMn5GBa/UM1VYUaaGl7iMVdW3gtBJKCGCgC0i88iMejI0IzETNWp9IAJiwF9JYGWmCOYM4PWpT9z+IYpSo0VGli+wMgBiLAFQCAJN9jaOQB7WuZ0pssYZXphAJN2IOklQdMyLQN/kfrfCX+No0nGqvTVtI1jUCp21aFWSGgbSOMAL6iznUant5NTSoliPeiHItcEntEcC/22w56V/hhlleH/AJjiCdJ0x9xNwYnF6WkI/qm/sP0Mo1W2Yoz3rbLPAD1GB/AtOCb/ANN4B/pkm22J6nqXJhdPuAF7FDqpfSCRYqAocgD6gJjbFm6j0LLAFWpoBtAUAgbdvIE8CMc89XdHFNwKaEHSrL3Dex1bXuY/IYMNLRB4+88KhYWEu3T62pSUcVNfc6M6DQpI7u0ldHaIvJlt9WISDRk1TRWnUqFlSnBmw16nfcG8iAL7jbHL+m9RFArUUQ888WIafwsOSptBE7YunTfUlCvSIqtA1RJgEz9TKJaCJA0j5AkRA6+ldBdMj7zym56of1DO6mVMu4pCl3e2BOsTIClt4/CNpgTBxvn0p5jKutcqabEIGbUwDQfbeSAUMsQfEbkWwuzPTyAGLzRdCFqKosGkL4leSLbE6RGC8lQdXNJ6YVHpw8ggXBIOndiFW2naRxhY3WxvkfWSVU8Tn/Ueh1MjX0P3IVMNMo6A3G24t+YBtOCOkZr2zplWWzU2PKkwR8/bFr6llzmMuwZGJC6qDJB1QomW2OtJW9gRG+KW6U29sqe4mSFMJe/5GTeLfGO48G15rU7P+Zefec54lo9rY4Mc1qXcmgEL3AEQNJPnyJuP0xv06lT9ou9QzqMACI+nSD8t9ltOJq6gqUp7qQV4DxwB5i/5/OEbEhyzAmTbV42j5iIxq1qYFTcBiZlFyaewnM6XmPZdWOmSG0kq8zz43C3I2+cJs502F10wxlpBggg3gfkBxglwKdQQoVmRpKsUYwVgSCTO94B2Bxu1QguuotSiBT1ExqZdRFrCDZpLTMYUXWOnORGX0dNh0ixm3pamKnuEzYBCsArB720g2BNiQP8A426n02p3mmyrK2109ejthuJJYHTfUBAnjEXQaUZRaiKoLByoBtuUEmJsFB+MNOrdlIKsmB+ExP6cSZxwOsrs+oeqfWdNRQKiovpKnmAMvTTM5ltJIUwCWkjVF/8AuMQeSQN52GKT131LV6jVBg+0v00gYjbyYvtr/wAuTPWuZP8AF06TkgUQohpMljLm+9oE4X9E6slBKjABmPct4/FAHzYC2H9NS2r5pyx+0MerHpL90Tr9SnRSklCnpAlT7unUYkiSp2kHVM3G2C6frGNTUhSaoBEsWLEEiAxECRMW8gyMc2zPWdbU6kuNNEKRtDNIOnwCtvyx6/W+32whgQRIN972AJkyf08YKVcYEsKanJl8zHqqpoPuaVKyT7cgOD9SlWaREzvNpjCLqtRilqjTfxKyCSVABEEQTa0R4OK+c+9UkhXMBmLwTY7k2uI5++NM5maqmHBZBuYuuwgECQRxGKbHJFzCqqAYg2byzVVJLMSpAeYZQt+4cxzN9zPnC7OZc0WJXUrAggg6bTMjkiRIPHjEr16mppLQtpIMwfJ8i/7+cQPnHKWvztc7yZ++NBNwgGVZffR/q9qwXL1RqdiX97V3OSZIiLMQAg3G88YttTV7hqNWphAAtKGIpMSRJO1xZRBtLeIxxlc1pUUw2kN8XXYCeRNv0x1ipmaDAJerUUqJdXWoFVSda2hSGM2vGMrXUFHVbmDp34Ei6flKjhXqaKa0nKqGddREtC6xBCrYwR3WM+aT1nKhcxWqGAToqxbtLTqBAjSZ7ttoxcch0hVr69LWQAlh2glrsQB3llO8za+EXq/pq0atE0re4tSmVGrtKkGLkzIJtxifDa6jV2B5/wCymsQ+Sb9p5kqZLqVuwMRvMxMgeduBhzm6dI0QtRYYtASblgCbR8TyePvhTlqiVA6KCt07tJA3OpUPNt97jA/UekVzUNJ3aoRDUzrUGTB+4t3c2GwOO9rVG8uwF5ylCkpqbi1iO0tJrMroFHuKikSQCHVpIANwsCNwTvjXLh9DPcIvdDAkqQS0IsjRAtYwJtvGNMxXZFZVVqYOorKyJsY28EXG18Eb0aql4Ipzp/FMfUCNh48z98ZWwveNmrsI9zLR0x2WjTC0lQm+hohQ3cyjmQSRfm5xB1GsqKXYHSYM2jgi2/8AeMQZbqVN0Rqs0w1JVOo9stsAVkarTwRg6mUqaahcFS2md1BABAIIg35PkY4apRZjZhOjRguZy71p0R4qZl519oI09iyCq6f/AFNotitZPopd9JPaLztMfG88Y6r6g6eP4evTYtrqavbQDcqzERqtubnjUMVXoXRhqOprpckkbn84J538HGpRrstD4YkgAviWz0p6QoKgmmtWP0a9xAH7nxi50+gU0UhKaCTMDSJ+8KCR8bYr46m1Ify0pKgFn0F2vtqgqBP3OBcl/ijS/iFoVxDSBrFlBNu4bi/5YLRdbZyYKqrk37Sytlo2RVkQPpAHxtbfAWY9IBkI911ncIqgE/PbP74z176k/gsozrpLswSmDcTvq+QMVHJdebNMA1So3b3ai8SQdlpLAE+SbY9WVVyReepb2yDaSde9ONQQlHT6RIaA5nkiCQQLW/THL+tKytuF020/6bDHYc/6ep1qJC1JqU27vbMOgaNQZW7rgT3X+2OX+pOhhMwKZmxhj5i8i9jp48njF6TANkWhBdhzBvR1FXquXPKKDeQSTcEGwWJjcwIIx0/JZllRmY+2BBAMxIBkMZtIEn9R4xzVPaeXpArpYFmJG4i4IAE3P2x0HpWb1U6KVQah1kapH1rCoCxtsZJPIwlr18xgTx6QlPpUiM2zJhDMs6TAuPpb6QI5vF5MG04Vetl1UqLaW7m1KSO0akYAE/1HcW3GLOziUCqZAYa5BCbfpMeOMV71ahp5cIzf91AkG0AFpUTYXiftjO0QA1dMj1gtSfwW+EpVHqU1FDlmNl90tOzn6VmACDz98WyiV1tBPaS3B3sJMGxtx5xXMn0EDNppKuolwRYGBwDBiT+gnFvydSJGkNqgCPM8/wDj8nH1PSqfLN5xGrqr5qgfOG5yg9emFEFSBpntKsDO8dyyIJtHMYWJko1gujMC2r6t9iEt9Ii08YbO7EM1RyVZ4pmJAJUQA1iJII2ubHzhRUzAG40FjCyvGxJE/wDN8Kb6btuJt7QzLVRdgF/eNPQWbpmg9GBqpsys2knUpJ0ta+0i/jEuQypoUHTQ5KVEA1fjWQFYMF0HtGmLxpvpvNY6F1Rcvm3P006iaXU8PBKgebggHnUPGLOc9UqAH6qQOoIiksHF7PIILEncQFG1zHFV0FLUOvYm4nUULvSDfWV/1TVau6M40q6INIaJn3J3iO4qbgT22wN0DM1Ks06iK1emAhYG5XSQpe0AiNHmIB2xP1srRpLUaauYrVyzrvMWdQwhSVOgSNj5jHvTcoaTvWytdDSqku9B0AqKRf52kj/5idu6lt/mI0h2m8sPVOnZyqkITQYAinoCuYsL1N6dtgizYgtfFBzPRqtdYqF6z02VKtaooWHZgFCNOpwB9QO3wcddynU0r0xqQEcE+PjnCP1Hn19yjl1Uavdp1PAUe4A33vaB84uKo2gLKKG3G4gnr/04ubzlCmzwqUu1eCxJ+rwO3cXxX+r+nalSh/DvrpVqbWC1AuX0RYU6YMAchoLSLm+L56i7c3SPt+4asop9zSBALGfiAL/OJMrmEq01qLcEkd0EqVMFTEjccf64M7OpJ4lUI2iVD096errUp0w7lFWalViTEiyJqE6iSTyLyRsMI/VNKgM1WNYs9JQF0rGuoTaBAhTaJ+NsdT6nnxo0qSsi2kADaSZO35/vjlaepqNGvXYqhZVVKYm5PcSwME6iTv8A6WxUDqxm0IrEgniAVsmzU1LoKYNJRVHaraA3Yx4DFUAAiSb4edMyTU6VP6lrVC1QqlmRGMXZu0QCvzckTOFvSeqhq3vZkq5c9sKAKJuQVBMESO6RKiCPGLKarFnqhSq0d1N2sAx0UxcMAAdckEXgi5Bqmf8AKRjn/UsvqI4yOVBRzDoXO+4MzpckbyTJJj8oxWvV1RnOXSSxprUZnqKUJnskKTsdBM/bjFirdQYaXUNorAH7TfVpI0wQdTXAgCwg4qNbNmtWqVKplqzwoBuEWR8doQE/mTN8e8Fo+Zqdx4XPziHiVQrS+Mg6bRXUs/UTYnkdv7ROJMtmGOYVeDUcmfjYj4EfbB70Fpj3IuJYDm4AHN+0b48ySylOqqHW4nujsnVN+ftj6QibRacRVq3N7e0sucDwSkMqzrQmCJJMgxdhaADhXnKDNED3FHdcaWbt2BAgk2EG4+MHVc7JNZZZWkMpEww+ksLlRqA7gLap2wDWoyyunZTu0A3EfSoC2E76iL/ljnje86O4AzE3VqQdQwQpIJJ0xECGG24YieTAO5vZfT/VEzNFxUbQV0rVUkIZGmDMfQfPMxiuVM0xZ2IDg6gpVvqJIJUzzFwSQQJwNl+ne9V00qhCCFcjtAAewIIBPdN4tH65viGmFRN5wyxrSVCr7BwY6ymRXMVqtR1Ay9MEIR9JOpmc7yNTEmeYXnFa61mXl1DFFvUP9c9vbf8A9gLXxcM11GnSQ0lhYgwIYkR2CJkDb7TEzii9XrNqqF7OSXE/tI3B+PthFPabQGJfPTHUGahN5BIm0NtYXtvidujfxui702Ri4fYzaFPkawDccY5/6d609OqQWYDTBUxAJiAJED7DfbFwyefr1iiU6oRVpaqlRqeoMzESDDCNK3kE+OMA2EPJe9riGdQ9N5vOV4zFemq0Rb2VIJneZ2Y/BjDnLdM/h8v7VH6FB9u/kkmWO5JOKnnvUTe0VXqOVKjuZ1WoWkmQNIbf5m0AcnCroHWc3RqNVNUV6TEq4KkECe10kwY3P54YZbixMEAeRHfq3qpSk0kqQGBi5kjtH5xH2GOR5bMaqjORLC6/MYtfrjqA0ssyxJI8AX7cUYVu2BtzAgThjT0tqSWbqtLdQrg0/wCrUY8fkTFyRve04ddM6rWpOqgrUpQG0gEtSjthZgkQIKjabRihZSqQO42B1A6gCDbujx+WLF0zrJCMN5Uq0cgz3KOSP+bYHXpFhbmWTbzLd6u6wWjLjuD6vd0P9KfhUML9xgnxabnCejRispIEgjsIiVMWAPPj4wlzOcat300EookhtJeDJYiwOn/KZwyq50qEYhtJUtxuCV7dxAkG3xjT8IpU6S7R85h+Jbybx51Cn7mlRd76rx3NFrb2nDPL0VRkVbiIAO5mY2HO/wARit5vqWpdKqNRjYj4LGJk24iYEHFm6FmlZbljIQmV0m6mNMEkjmfyx03mjgTnDQONwxGGZWQ5SQ7alUzxEmDaTaMD1FVqyPKgOAADP1RDAgW+PGFo6s5qsdKgJqkydcMu8RBS33E41zFZndGVkUk3DXBn8Ntx+Y/XGCHAm8UJwYDnXdagWnTd4l20hQoG82uxG88DcYmyPWKdJlVD7iuSWEbKdkUmAfGwBgxwcQ9VysMVCLEJOlmAQjfTDEhTAN73ItfAVOpq7UAPcO7SJJMTFrePH2xn63VB+hZo6HSFBvaNs30LL5klkzdSgxY9hUEqdiGlgxvEG+K51n0dmaKXipTB+unJIt9TC7ACwJwzNEtbVpKkBkYfO6zBsJkYI6Hn1LrLNK2g2A4hf9jhDzbdsTSCHNjK903pf8QhKupcEdrGJBkQBcWiQcH9K9S1ckxWspCEaDFmtAkWMxz5vh/nunrRqCpTIptOqyjT4aIEAHm1jfbG2Y9PLnaRqQA4UaG3Vp3BI5mePHnCrvapZhcH7QgI23mHo/TKtIVGLl2MgTBlfiIsBP8Avin9W677jATKoQKZUR2kG5A5P6GDGNs56czWVf2yjwD2kSAf25++EzNUMB9t5tYC0/eePvhmnTPc3tB3W9wZD1ZmqEs0tcaZ5/q1ADCmlQdnZFHkxwAN5ngTh2mUapCjYyZM2Aglvz/0GHGR6StJSdG8EagQ1UG83Nl+2+HVqBFzAEFmxEWT6JSE6nd2FyFWUgA3mYImMSWQ2pGGFjBAEiDbaeQcNq3UGYXOmkGB0iy7RYxzHjAGcre4xChvMA3HifgTGBF9xzCom2KvfdNLAxpP9xtf8sO6Nc1VcoBo0oytBmlB+kHeQxgnwF2wvzFNjq1qVWACYtMWB5BONPTvWWy9QiOw7qbji8fIsfOHdNV2NeKa2lvXHMs65MMECiFUSxJu3yOYg3+/zh3kqrUQDrYDUFIaSQBtE8WtGB6o9ustQAtRcGCAIAtA3/Db7iME5saKUoQ2sBidof8AEADt+XnHRXE5IhhiNM3TWrrKP3BvcBUgAkgKveRAAQHjkjCqvRWjXpKS1OqKYIUgMrm4J8o15Fvw/OGYy4poWgQA0STeIWGsF3MTt84SZ7KD3FqtGr2gSJNyCSW+L8fE8icbWhaCCxyZteHs9dzuGBDOo9PajTZnEqRqDA7xIKsDePn/AHwszFJlQsp7AbnSVYWIIIYGCOGnbbFhfPvVpBimkMASQ1ySAFkRGkgW4nzIwNmLpoAsCQw3W8RfSJaL3nnGI6i1xN4Mb2g3SuuaRL3UxIABdQL6oIuQYFpwNXyCODUoH+YLshgAn7WN14/TAWbJLL2j4DEtJO9iePmd8aLWuGAgxt4uCO78VvPxhfeeDxChe4li6HnkYlWLAkbM1hGwBOx3APz+ZYjJBH1UgFeO5NMq2/1BdzY3BtY7Wwrb282AxYUq1NSZ4Mxp1DgRNxtzbEeU6zUo1BSrAA/h0QQdj2kcnfT44wUL0+ogierHPpGOb9Z1lVqb5dvciN7CRYmLNeYIxU89lCGJqhE1b6WBCzJMwSoM/ffDnq/UBVXWUktA90LIJi66eDB32xWs3VRSySzAcRsObi9iRMYkIexkblHa0my1KmGXWewwWEExuDqMyR4jbEVbO6nu7MPqsZVhwFsJMfP74TV+oFSsAtaY1dvF5F9+MTZDqTa1UAFiZbjTFzEHVJjbbbBwrDJlSb8Sep7hfVo/lhjoJWBpv+3nnEtDLkgMBuT3cBiCQu0bCL3+MSpUbWvugaHmI0sWBmQqi42gWH+uCqeSgMrKDGwkkgcExA53jebXtU2OZIJBtEuZdjOoHQyt3FoBEA2LEBjI/wCWhPUsbkSJGxMciZn7Rhxn3DvUnXEkBlFpGoKFH4dvpHnjbAdXpoqNKkKoiZMW+Sd23OkXjBUIXBlj1LLL0fq80h7gMIwQ09REBpNLT4E6omQTEiTOGdTM1EYoxBCyVHbuYjUebkGBJthL0dSprKpY03/l3TvvdSJ2BIWTMgGeMNem5j+UUKe5oYAwO8WkMNc9oYzYdwIvaMa+hqEqVmDrqSh90c06imktWqwOgkCmwPcxJKt4iASCCCC0HxiLJUzVATb3W7mmdCgagvxPz45wB17PydBIinaw7Q+7HwsEx/8Ak4O6b1UIiAQB2sdUwfIsLDY+RjE1VY1KnqBgTY09IU6eOTkxxXZV0ADtgAAiRAvDcH/MA4DzlOyrcPENMxqF2MiwNzuBtiGr1FXTUrBjqJn8NiFEEAAkzJGA8zVBFRfxIZBGmZj8xE3/AGwvmxEMPWRU8iPcsdWlr8MxAJuJm1+Pzws61SbWLTP4eBFvtzvhqi6BqI1IVgHVMsZuSIkTJ2mwwJm6ZaoRpEoZLEREBT3NEAeDe9sVK8GXVsxdkOse00NMiAG5i1hH2/5thqcqMwjy4FWTf91Bv82I284Gz9HS4dVWGjUZJGwJmBvcmP0jGua6Y6y9JgdpBB0mxsDfgeeMRcg4xJ2giK+k5qvS9yjp1jfQz6HHEqTYiLc/HnEXUqqtFXQwjzx/Vcb7AbXnE9fq6VyKdRfaqCEkkgqf6mMXAHnx84DY5cNp90tEglrCNmgRF9xz9sNqTyRY+0AV7XglPIF3HtwQZYsRIF5EiLn4AwUmVGWExqquQF1CSf8AyiI8RePM7YdPVSmkhSxI7U37bdzG2mY2BJPEXlRk0JqGoxBiCS3gcKNgOLYjzC2TxPWAwOYbkA1NjU5OnUVMGAQdK7EbQSBtibM5xSjkldVbX2cTcCCe48Re1/tiN65hmQNqMQbfUdhIt/vbAmay2hgpdWIPaRMEzP4hvf8AyxUXPM93xBRSqKE7e1YXxJIkn8okn7ecWbL5MCgZWyMFcFjB1ESB4MEH/bCrI5HUgNR1WLixJsZ2FoYneeP1tKBVp+2ApJhhBvEg3OmAZB2+MVqN6y6iVDrNdtChJU6TBWQZhQ2q+0KRGC62ZqFMtmFYe2hUMQbk7GfNrTaPznBfWcuAoaGB1MIjYEGJ5Nz42wP6ezR1Plm0lKn8wKYiQu3xMYd0NXqCmKa2mCm4dp49dvcaRJaO03B5IMb3k/EQcGVsw2kakOogQduRA5kTAm2/2xr03p416jU9tvkypBuLA7DeOOdsGnKsiLq0sNWklZIYWh7Rp+xsSsHbCOI0bkyR6o0tAM3Yibkau3bxHOBcqSruykSZABeGNgp/QyQcbUUZHCMJ16tLR9USZY28RsLTjTp6BlpmIVlBMkCSWYxJ/LnHgTYmeIyBPLUxMzsxMWMHxO4Ji+GuYMkuxBDElo1SOfqBIG2xtbjCnrIAptpBNgCdNxG/7jbfBmXrTpLAOp4KrJIAJkAyRfaRgZawuZcCQZiiDKA3kkf1bjUAdj9zYao3xp0+ijL7lQgFdwQNLRY6ljjaR5vfHrUtRWCCZK6fzJEG3MQJ8Y2zeQDCYAMsPn4HF5HNr4CzWHMIBmIK+RQV9OlWFVZBIuk8RaDI8bHAdfMZdICUvcq2gkyAYI2FiBa0cYedTympVqU9aWliLaY22MjuB4tc4X9O6JDd0TaWg2uL2En54vhpKi7bkwbKb2hnSemO5Dk3WFJiwIBn7AA7/JPGIutsFplVQ3CzYyukx8bggni/nDOk5VTSYa3A7VAuvkOP6jzxEYT9apQKgdZdYMTIuPIgc3HBAx6n1NeQxxMOaKg1ahl9PPJEaZI8C9sA0Wh6e0m44+35kxfHrZ6n7cqWJKaWVoBDqfwwbrFxgfLUSzhdJBmYjYW3nDJp7RmAD3NhLN0xifbAMQe8m8Jr23jzf74bGjFVGuxIDDXAABkiVH0yNheMLsvVCqSCxUEGI3AJgTMABxMc4m6cWasXBZnG3wdJhReLfTA4BwqcjMZUWOJp1XPFqc6VhSe78TC23m955vit5xWSvRq027pKvESCDyP0w9zWZNRDIKrwRsCVDQTv5tthfnKZb2wZZzU3g/E7iecWpPtcGRVW6kS00aKdoX8AAaTeSeTbgmRzjfqLgOWsrG0ixAB2i9iDv+www6gDTQgCdKbi7CSJC2md4m2+FWYzyhi4g6F7G/CSbFgsb+LwATgIUmeLDtAeouG0rqMzBi4EeBNhH7z5xNkaUIDdoLAqqSdNoneBE/GK/k63eTfyZubi955/3OH2QytTOZkUEd6a0411DBAbftEREbA+JwQtb8xwJVhi4kHVUsZIEuwAj7R3bE+STGJukZlUQMywotIBaZtexAiMNvXfoynk6FOtTL1XqVArtVOosYkH4iNsIsih9nSymVnUE2JvECA3MH88Q6qVFpFN75kmbzEEWMLcbzIg8f6XvuMFvWVlRhIEd8idQnSPqjbxMYX1VDBQSykKDcfSe26HwebzbEP8fr9lZIH0sYiCZH/6238YCExCl8w2n1BYKgMRESGI3kSvxx4xBU6kQ5kCbkMQQ3jSZG5gR+ZwHmOoNoNKYIYjaIEfpOoftiB+o+4rVHOhpUqNWpjxe9v7nErTt2xPE37z2rnG1tUa5MTBIvtp2mIj9MR5jMalsCZ2MwbG4KgWA/LEObzKr3u8ACQsHUT5gTpHFzxhCrtUcEAht+36j8ADDtKncXi7tYwjJ5ko4IBgsRHmbET8TscMMvX7yyiATe95I3UfEWN+MC1qRISkbBmDEwARY6tRBJ38/pgp6bagkLbtEETabW23GD1GusEnMOzdb6VKkMwBUqQQIJ+q+/nyTi4dMyhHt6QCWbVLDSwgdwAJ5XmP88V7p+SGiIiLGVIBJ3J5MHDmSHH8wMZvF+0qsnzf+3GEmGRaMqYs6nXCfTItJH4SIK2B3+JF8D9Ndlamyosbg6p1X2Mi8RsNhvjfq+pyWCzwRewDQAvgHcnEmWdQ1BVAnWylSweF7Tp8jc3GPC15c3tHGY6ssBWMme4KZY3hQADM9okERhaCz0gWX/ogKYIjTDaDM7G1/gjfHtWkIIkC0AgaVmbSbk3njxgBc2ArCCrBdLciNUneZI3B8zxbEoR+UQTC3VFVOsyVfbUS4MKIuSZgfv8Atiwemsy2XqCpMhX9uoxMiTEErOwJKz8DziudQqAsWEg7iOCNrjnDv051hTWqJmGYUnUFiACJIsWBG83ne3GPVk6ePjLI1xO0qlLNZf26qhqZVSReQbEEHcHmcV/rH+GWXakxpmqakSNdUwTvDbT+Zn5xv0QtGvLlalHcle5gYHbGrUP04xZUDRclSeImLX+TgNJnVQGHzijdJO0zieZpV8pWGXzQSmlSdMEGBMAl5lh+HuNhgQhRUAYsNoCg91pJY3HzvI4BnHR/WmWoZo6Aut6RMvYrTtf3P6pkwgubbYq46SqqfcFTMaIApgsgKgfiH/UZoGxjEll5jKFm5lNzTqzC4bVcqPqtfiCJ8Yf9C9GVaqaqgNJW+kuAs/0hC1994ljNhjdvWVVU/wD5cqmXVY/7ZlviVWbbyTOCh1rrNdLWBAY6aZDL9iVMWO4vibuccD4yScQjI/4fZUsJUsFZ1fU12KkC20KW8CeMS1sgESkMrpouajKqKeyz6V9xxDN2BmJJC7DVcArPdzlNGbV7boBA1Ip7bAsGQa9yYvMzvhNT61maddqtSm2YpU5XVTtGsAtJggmAASQdt/J6G9254i1SwBPrLFVyyNmwK9MUnRaq6hp7rEKUtLwBMsNXdzio5vpbUBqUhqcjTUuCTFjBuORBA2O+Hlf1guZ0Gk59wMNIb62tBm2mQAIAJ/bHlHMhytOLnSGkdpY6oldm0wx1EbTbDgXdcHEDu2ZGZt02ur0wSIqEwWki5sI8T484e5KmhSVJYkEHXNtJEEEjunxsMIhV0iEIAV7QIXu3ttAOxBtHBwxq9XpCmzAkabLEnUZgwJgIReeScJupU2EdpsGyZDmM8gy6lEJJLazNvqtbYNP7cYrFOo/uq4UoNYgqIJuu8fe+DtAdqhACgAwoN5O+m8FsE/wUBIsAyAOSdtRBA/8AX8/tiqixF5ffg2hHUahNIg2IMkbf8iwwj6PmiHIOxOkCbBja/wA/74d5hu9kZldZJlXsw8T+hg7TbFWzdWGK8EzM3nyedsVpckGQwut4y6j/AC21aNjcE2PkWvcX4wH0rOaajhWM1FJusljaVPnnG1ZmqCNKngsskknnfc42XpxOgFLEwhkgzIEiL/EDzg5UEQSvbEe9EyDLVQxXy8kOpog1FBg6TpUzvF5ti7UOu1wpX+KqVhIQu9EUjTPgSSz1I34G54xTPS/Ss02ZYUKztTQlSwuNWxClgRCzBaLcTjqPTfTclHdpCACmoWEWfqkSSzEj6iZvhVgx6b3+Es7Le5kfTMjSRRTJAKktGq5Jkam5JPk4aUun0ZbStPXq74hnE8GSSCdxtgx8imsEhdR2JEn+w/thWvo1VzZzYIViCpCKE9wGf+oQe6LQbERiyIVBJir1N3eA+qPdQU2y9A1XTgAWItEm/wDvhBT631dp1UDS8DSWI++kif3jF4rVqoBNKkGYjsYkRMWDfiHnnCDN1c8B/Mz2SpjmKXcP/epb+2BmmjXb1+MKtQ2C2EXr1nPqhetSp1YN1VKkjgWIMm/g+ThVWzuQZtRptlaySA1OCrCRIIAgmeYBnFhoV6wMp1PJ1CPwOiQfiVqSP0xmcrsyznMnTrJt7uXOsASCZW1SJAuMWpXU5+08xvwBOceqstlH1gUgXjUKg/luCd9YEKbyLgH4xWcrQzGtkpVNbITCiRIgEshgCBBtPHIxfetU8gylR/FIzQQhDKJvAArKbfIM4ptbpdNYbUw0WMADj52N4Bi4xq+YpH7xbawMnrdQLa9BgEFCNeygCViBabyB5xH06SzIWMbs6/SACfsCDiGrSl2b3EJCxcEMRYElYktx8xviKhSf6ZCK2/cq82m9h97YWYd44trWj2lUVUCpVpsLau6wJYbA3MDGj1BUqU4gBXXSsjhhJbgWvfzhSmRpCRDlgDMQdPI1naCbecOMpSRqlD21CKXBbuBXdYUDTIuTeT+WA7QDeFJuIqqu63M+Jb9do4x5oaqskAQRDEETOx1RAA3vxgrQcxUUbLMkjYARbB/UskPaZVBkqNIUATE3gi6gDj74sAL+8oSbQPouTmoxkrTpm4B+prwB5FpthpntWitmNYHtIdEbkmzMDxBMfbHvS8ogy9EJBZjBIG2xO/gci3GJevuBRpKkBajrKxFhZh+eq8CcW3fSUtmdA9J9LRchlwFsAp8S29rzvzth2/WUQSzFBIBO1+dxb++Ef8aMvlKIXuEBQ06p8XFthvik+tPWCZiKVIRcyeCZI0rbf5xmh3Z7JL+VcXadFrerMizIxqpKkiSf3mdp3/LEOe/xEyoSRVQCYJkbXuN/GOEZ2sEjk8gmbwbkfmAMb9HyLZpmSmAHMEvvpAuT/kv64d8pmW5aw+EEERTxOtH1Nk80AfcrVQLe1TVzJB3YiB3bXOEWYqZVKbVKfTdz3GsUUW4Alm+Nt4nAmV9G59lcUszTNMKv8v3GAAJkL3LwLgn9cZmchVpUwmZrutMNBCUtQ0gS0zE7CYNp+bQ1AWAH6/tLCoL3vJaXqakZ09OykjgDUW2sGCRInfiDgav6ky2o0ko0aNdu0ilVqzN7RCoTyCWiY3xXE6u2WplKlF0VmJSoPpcgtqMfM/SGET4xtnvTqDMe+k0FfRUQs2jSRBZQpBJuJBkAeDjQOnoU1BPMSSpVZj6do/XM1aygI1SroaXeq+uxERJEIHBHZvIkxhZnMkKdR2gbsVRwn0wdgTfaAYm0+MSdNDaK5oEUySZLtLCWOoFlUSCY/wDGSJGFvVatQfzKxV2YhgZkEfTcA7T+ZP2wJ6m/AFhGVp7ck3MOqdEYlXOn+Zp1R2qoJsJIttM4Lo9LHu1lCoeFnTvqA3IGoXmcBZZGdU9wtOkCGB0rBaAPAIi8WnDCvllP8088abRzeN5EzvgHScGFJIgebpMGBYHUwlmVx3WM2n9I4MRbGdN6QNVNwSe9J2MDUImbzP3xrmqLrpCaG7gRsxk7Qd77f/Mb9GzFQPT9y5DrHNgQL/n/AJHEbT2Mnf7Rr0bo3tUGqxckaCIHd+Hnybz8njAHWn1KVMEKl54vsPkbTzjMZilyQJdeTLFk9IpIzFnGgErAkRYAE3i8xxFsVrq+Y01VQsWNFFm0SxcGAQD+GLnGYzE0juTMocNPPUnrarXqtTQ6FPYCB4nneJ5/yxX3fQGA3DmG5gHe+xt+5xmMwYIqGwEm9xeBZwalBm5mT52sL2++Ol/4RdLpinXe2oDRdZ8E/G8X3xmMxFY2QCClpylIzuL1ENMmxIUmwi69qnfk4rHrXqJrM9KiCXMQzkAKFJZmUR9RAVRMnGYzAEqEuokBAQTKjmnFEpRpVdbVD3MVIUsCdIAIkwfxHe1gMHZvOJqVG0uzpuygsjTBAbT9LH4t8YzGYccXvPL0mwjJ6gooabEgVVkC0AqojVAvqYj8hgL1L02k2YAVI1CnERdiPqPFyTaxF/OMxmFEdrgRgoLbpDlum1KIddRs0HS5GxIA+dvN9sNA1SyBwQbwVHyIB8WO+MxmKKxL2MsRZbweh1ApSHYpKQ5JsGANh5Bn9OMS9JYEq26ynabkEtNj5BO/I+cZjMEXBEq3E//Z"/>
          <p:cNvSpPr>
            <a:spLocks noChangeAspect="1" noChangeArrowheads="1"/>
          </p:cNvSpPr>
          <p:nvPr/>
        </p:nvSpPr>
        <p:spPr bwMode="auto">
          <a:xfrm>
            <a:off x="155575" y="-1325563"/>
            <a:ext cx="1714500" cy="277177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467544" y="349207"/>
            <a:ext cx="7272808"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v. 13:</a:t>
            </a:r>
            <a:r>
              <a:rPr kumimoji="0" lang="it-IT"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“partì per un paese lontano …”</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Il peccato del figlio minore è un peccato che potremmo definire di pretesa autosufficienza. Egli ha rifiutato ogni legame, ha rinunciato alla casa paterna e non si è più riconosciuto come figlio, e figlio amato.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1"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1"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“Lontano …”: </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Questa indicazione di luogo non è tanto geografica quanto morale, spirituale. Egli giunge nella sua corsa verso il “fondo", a pascolare i porci (animali impuri) e a mangiare carrube, dopo aver sperperato tutto nella dissolutezza.</a:t>
            </a:r>
            <a:r>
              <a:rPr kumimoji="0" lang="it-IT"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CasellaDiTesto 2"/>
          <p:cNvSpPr txBox="1"/>
          <p:nvPr/>
        </p:nvSpPr>
        <p:spPr>
          <a:xfrm>
            <a:off x="1331640" y="4077072"/>
            <a:ext cx="6840760" cy="1384995"/>
          </a:xfrm>
          <a:prstGeom prst="rect">
            <a:avLst/>
          </a:prstGeom>
          <a:noFill/>
        </p:spPr>
        <p:txBody>
          <a:bodyPr wrap="square" rtlCol="0">
            <a:spAutoFit/>
          </a:bodyPr>
          <a:lstStyle/>
          <a:p>
            <a:r>
              <a:rPr lang="it-IT" sz="2800" b="1" dirty="0" smtClean="0"/>
              <a:t>Il peccato è proprio “tagliare la corda”, tagliare quel filo, quel legame unico, che ti unisce al Padre, girare le spalle.</a:t>
            </a:r>
            <a:endParaRPr lang="it-IT"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11560" y="1052736"/>
            <a:ext cx="691276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v. 12: </a:t>
            </a:r>
            <a:r>
              <a:rPr kumimoji="0" lang="it-IT" sz="2000"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“Ed egli divise tra loro le sue sostanze …”</a:t>
            </a: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Ciò che colpisce in questa prima parte del testo è il "silenzio" del Padre. </a:t>
            </a:r>
          </a:p>
          <a:p>
            <a:pPr marL="0" marR="0" lvl="0" indent="0" algn="just" defTabSz="914400" rtl="0" eaLnBrk="0" fontAlgn="base" latinLnBrk="0" hangingPunct="0">
              <a:lnSpc>
                <a:spcPct val="100000"/>
              </a:lnSpc>
              <a:spcBef>
                <a:spcPct val="0"/>
              </a:spcBef>
              <a:spcAft>
                <a:spcPct val="0"/>
              </a:spcAft>
              <a:buClrTx/>
              <a:buSzTx/>
              <a:buFontTx/>
              <a:buNone/>
              <a:tabLst/>
            </a:pPr>
            <a:endParaRPr lang="it-IT" sz="2000" dirty="0" smtClean="0">
              <a:latin typeface="Bookman Old Style" pitchFamily="18"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Un Padre rispettoso della tua libertà, che si "annulla" di fronte alla tua scelta e divide le sue sostanze. Dividere le sostanze é già un atto di misericordia; pretendere tanto, e per di più con il Padre ancora in vita, è un palese atto di ribellione, impensabile per la cultura orientale.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764704"/>
            <a:ext cx="7848872" cy="3416320"/>
          </a:xfrm>
          <a:prstGeom prst="rect">
            <a:avLst/>
          </a:prstGeom>
          <a:noFill/>
        </p:spPr>
        <p:txBody>
          <a:bodyPr wrap="square" rtlCol="0">
            <a:spAutoFit/>
          </a:bodyPr>
          <a:lstStyle/>
          <a:p>
            <a:r>
              <a:rPr lang="it-IT" sz="2400" i="1" dirty="0" smtClean="0">
                <a:latin typeface="Book Antiqua" pitchFamily="18" charset="0"/>
              </a:rPr>
              <a:t>“Avrebbe voluto saziarsi con le carrube che davano ai porci, </a:t>
            </a:r>
          </a:p>
          <a:p>
            <a:r>
              <a:rPr lang="it-IT" sz="2400" i="1" dirty="0" smtClean="0">
                <a:latin typeface="Book Antiqua" pitchFamily="18" charset="0"/>
              </a:rPr>
              <a:t>ma nessuno gliene dava”.</a:t>
            </a:r>
          </a:p>
          <a:p>
            <a:endParaRPr lang="it-IT" sz="2400" dirty="0" smtClean="0">
              <a:latin typeface="Book Antiqua" pitchFamily="18" charset="0"/>
            </a:endParaRPr>
          </a:p>
          <a:p>
            <a:endParaRPr lang="it-IT" sz="2400" dirty="0" smtClean="0">
              <a:latin typeface="Book Antiqua" pitchFamily="18" charset="0"/>
            </a:endParaRPr>
          </a:p>
          <a:p>
            <a:endParaRPr lang="it-IT" sz="2400" dirty="0" smtClean="0">
              <a:latin typeface="Book Antiqua" pitchFamily="18" charset="0"/>
            </a:endParaRPr>
          </a:p>
          <a:p>
            <a:r>
              <a:rPr lang="it-IT" sz="2400" dirty="0" smtClean="0">
                <a:latin typeface="Book Antiqua" pitchFamily="18" charset="0"/>
              </a:rPr>
              <a:t>Pensava di andare chissà dove e invece …</a:t>
            </a:r>
          </a:p>
          <a:p>
            <a:endParaRPr lang="it-IT" sz="2400" dirty="0" smtClean="0">
              <a:latin typeface="Book Antiqua" pitchFamily="18" charset="0"/>
            </a:endParaRPr>
          </a:p>
          <a:p>
            <a:r>
              <a:rPr lang="it-IT" sz="2400" dirty="0" smtClean="0">
                <a:latin typeface="Book Antiqua" pitchFamily="18" charset="0"/>
              </a:rPr>
              <a:t>Il peccato ti porta lì, in un burrone …</a:t>
            </a:r>
          </a:p>
          <a:p>
            <a:r>
              <a:rPr lang="it-IT" sz="2400" dirty="0" smtClean="0">
                <a:latin typeface="Book Antiqua" pitchFamily="18" charset="0"/>
              </a:rPr>
              <a:t>Il peccato ti riduce ad animale … </a:t>
            </a:r>
            <a:endParaRPr lang="it-IT" sz="2400" dirty="0">
              <a:latin typeface="Book Antiqu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395536" y="836712"/>
            <a:ext cx="734481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v. 17: </a:t>
            </a:r>
            <a:r>
              <a:rPr kumimoji="0" lang="it-IT"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“Rientrò in se stesso e disse …”</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Il figlio vuole auto-gestire il grande dono della vita, ma ora muore perché lontano dalla fonte della vita: il Padre!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Alle porte del caos più totale ha però un bagliore di luce. È la conversione? È il pentimento? Difficile dire, perché i1 cammino che si compie verso il Padre non sempre ha un inizio di chiarezza, di luminosità, ma comporta un chiarimento "strada facendo".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L’importante è iniziare con umiltà. Assumersi le proprie debolezze, farne una scala verso il Padre. E il Padre ci sorprenderà.</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683568" y="986245"/>
            <a:ext cx="72008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v. 28: </a:t>
            </a:r>
            <a:r>
              <a:rPr kumimoji="0" lang="it-IT" b="1" i="0" u="none" strike="noStrike" cap="none" normalizeH="0" baseline="0" dirty="0" smtClean="0">
                <a:ln>
                  <a:noFill/>
                </a:ln>
                <a:solidFill>
                  <a:schemeClr val="tx1"/>
                </a:solidFill>
                <a:effectLst/>
                <a:latin typeface="Bookman Old Style" pitchFamily="18" charset="0"/>
                <a:ea typeface="Times New Roman" pitchFamily="18" charset="0"/>
                <a:cs typeface="Arial" pitchFamily="34" charset="0"/>
              </a:rPr>
              <a:t>“Si arrabbiò e non voleva entrare …”</a:t>
            </a:r>
          </a:p>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Il figlio maggiore è sempre rimasto in casa ma, purtroppo, solo fisicamente. Come il minore anche lui non conosce il padre e quindi quando torna il figlio degenere non può capire la gioia, anzi... Il suo atteggiamento è tutto in questo verbo: </a:t>
            </a:r>
            <a:r>
              <a:rPr kumimoji="0" lang="it-IT" b="0" i="1"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si arrabbiò</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Mentre il padre, nel momento in cui vede spuntare da lontano il figlio minore, </a:t>
            </a:r>
            <a:r>
              <a:rPr kumimoji="0" lang="it-IT" b="0" i="1"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“commosso gli corse incontro”</a:t>
            </a: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 il fratello maggiore vive la stessa vicenda con sentimenti opposti. Da notare che, mentre il padre era corso incontro senza attendere che il figlio minore giungesse sulla soglia della casa, il fratello maggiore invece non vuole fare mezzo passo.</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683568" y="981353"/>
            <a:ext cx="684076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222250"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v. 28: </a:t>
            </a:r>
            <a:r>
              <a:rPr kumimoji="0" lang="it-IT"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“Il padre allora uscì a supplicarlo …”</a:t>
            </a:r>
          </a:p>
          <a:p>
            <a:pPr marL="0" marR="0" lvl="0" indent="0" algn="just" defTabSz="914400" rtl="0" eaLnBrk="1" fontAlgn="base" latinLnBrk="0" hangingPunct="1">
              <a:lnSpc>
                <a:spcPct val="100000"/>
              </a:lnSpc>
              <a:spcBef>
                <a:spcPct val="0"/>
              </a:spcBef>
              <a:spcAft>
                <a:spcPct val="0"/>
              </a:spcAft>
              <a:buClrTx/>
              <a:buSzTx/>
              <a:buFontTx/>
              <a:buChar char="•"/>
              <a:tabLst>
                <a:tab pos="222250" algn="l"/>
              </a:tabLst>
            </a:pPr>
            <a:endParaRPr kumimoji="0" lang="it-IT"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2250" algn="l"/>
              </a:tabLst>
            </a:pPr>
            <a:r>
              <a:rPr kumimoji="0" lang="it-IT"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Anche nei confronti del figlio maggiore, come lo era stato per il minore, il padre decide di mettersi in cammino. Questo significa che per lui entrambi i figli sono importanti alla stessa maniera.</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395536" y="705515"/>
            <a:ext cx="72008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v. 29: </a:t>
            </a:r>
            <a:r>
              <a:rPr kumimoji="0" lang="it-IT" sz="2000" b="1"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“Io ti servo da tanti anni …”</a:t>
            </a:r>
          </a:p>
          <a:p>
            <a:pPr marL="0" marR="0" lvl="0" indent="0" algn="just" defTabSz="914400" rtl="0" eaLnBrk="1" fontAlgn="base" latinLnBrk="0" hangingPunct="1">
              <a:lnSpc>
                <a:spcPct val="100000"/>
              </a:lnSpc>
              <a:spcBef>
                <a:spcPct val="0"/>
              </a:spcBef>
              <a:spcAft>
                <a:spcPct val="0"/>
              </a:spcAft>
              <a:buClrTx/>
              <a:buSzTx/>
              <a:buFontTx/>
              <a:buChar char="•"/>
              <a:tabLst>
                <a:tab pos="1900238" algn="l"/>
              </a:tabLst>
            </a:pP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900238" algn="l"/>
              </a:tabLst>
            </a:pPr>
            <a:r>
              <a:rPr kumimoji="0" lang="it-IT" sz="2000" b="0" i="0" u="none" strike="noStrike" cap="none" normalizeH="0" baseline="0" dirty="0" smtClean="0">
                <a:ln>
                  <a:noFill/>
                </a:ln>
                <a:solidFill>
                  <a:schemeClr val="tx1"/>
                </a:solidFill>
                <a:effectLst/>
                <a:latin typeface="Bookman Old Style" pitchFamily="18" charset="0"/>
                <a:ea typeface="Times New Roman" pitchFamily="18" charset="0"/>
                <a:cs typeface="Times New Roman" pitchFamily="18" charset="0"/>
              </a:rPr>
              <a:t>Il figlio maggiore non ha vissuto con il padre un rapporto di figliolanza, ma di servitù. È stato fedele, preciso, ligio ai suoi doveri. Tutto quello che aveva fatto non era gratuito, ma interessato, calcolato, con secondi fini. Aveva impostato il rapporto con il padre nell’ottica dell’avere e non dell’essere. Egli, quindi, rinfaccia, anche, la sua efficienza, la sua capacità di produrre. E attende la ricompensa da un momento all’altro.</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to">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TotalTime>
  <Words>1197</Words>
  <Application>Microsoft Macintosh PowerPoint</Application>
  <PresentationFormat>Presentazione su schermo (4:3)</PresentationFormat>
  <Paragraphs>63</Paragraphs>
  <Slides>22</Slides>
  <Notes>0</Notes>
  <HiddenSlides>0</HiddenSlides>
  <MMClips>0</MMClips>
  <ScaleCrop>false</ScaleCrop>
  <HeadingPairs>
    <vt:vector size="4" baseType="variant">
      <vt:variant>
        <vt:lpstr>Tema</vt:lpstr>
      </vt:variant>
      <vt:variant>
        <vt:i4>1</vt:i4>
      </vt:variant>
      <vt:variant>
        <vt:lpstr>Titoli diapositive</vt:lpstr>
      </vt:variant>
      <vt:variant>
        <vt:i4>22</vt:i4>
      </vt:variant>
    </vt:vector>
  </HeadingPairs>
  <TitlesOfParts>
    <vt:vector size="23" baseType="lpstr">
      <vt:lpstr>Mito</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Agire</cp:lastModifiedBy>
  <cp:revision>9</cp:revision>
  <dcterms:created xsi:type="dcterms:W3CDTF">2012-03-06T22:46:06Z</dcterms:created>
  <dcterms:modified xsi:type="dcterms:W3CDTF">2016-11-29T11:51:48Z</dcterms:modified>
</cp:coreProperties>
</file>